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 id="2147483756" r:id="rId2"/>
  </p:sldMasterIdLst>
  <p:notesMasterIdLst>
    <p:notesMasterId r:id="rId46"/>
  </p:notesMasterIdLst>
  <p:handoutMasterIdLst>
    <p:handoutMasterId r:id="rId47"/>
  </p:handoutMasterIdLst>
  <p:sldIdLst>
    <p:sldId id="269" r:id="rId3"/>
    <p:sldId id="257" r:id="rId4"/>
    <p:sldId id="338" r:id="rId5"/>
    <p:sldId id="327" r:id="rId6"/>
    <p:sldId id="270" r:id="rId7"/>
    <p:sldId id="261" r:id="rId8"/>
    <p:sldId id="275" r:id="rId9"/>
    <p:sldId id="298" r:id="rId10"/>
    <p:sldId id="297" r:id="rId11"/>
    <p:sldId id="328" r:id="rId12"/>
    <p:sldId id="301" r:id="rId13"/>
    <p:sldId id="302" r:id="rId14"/>
    <p:sldId id="303" r:id="rId15"/>
    <p:sldId id="333" r:id="rId16"/>
    <p:sldId id="300" r:id="rId17"/>
    <p:sldId id="304" r:id="rId18"/>
    <p:sldId id="307" r:id="rId19"/>
    <p:sldId id="334" r:id="rId20"/>
    <p:sldId id="336" r:id="rId21"/>
    <p:sldId id="308" r:id="rId22"/>
    <p:sldId id="310" r:id="rId23"/>
    <p:sldId id="329" r:id="rId24"/>
    <p:sldId id="314" r:id="rId25"/>
    <p:sldId id="330" r:id="rId26"/>
    <p:sldId id="311" r:id="rId27"/>
    <p:sldId id="309" r:id="rId28"/>
    <p:sldId id="316" r:id="rId29"/>
    <p:sldId id="312" r:id="rId30"/>
    <p:sldId id="313" r:id="rId31"/>
    <p:sldId id="260" r:id="rId32"/>
    <p:sldId id="335" r:id="rId33"/>
    <p:sldId id="315" r:id="rId34"/>
    <p:sldId id="318" r:id="rId35"/>
    <p:sldId id="319" r:id="rId36"/>
    <p:sldId id="320" r:id="rId37"/>
    <p:sldId id="323" r:id="rId38"/>
    <p:sldId id="321" r:id="rId39"/>
    <p:sldId id="322" r:id="rId40"/>
    <p:sldId id="324" r:id="rId41"/>
    <p:sldId id="325" r:id="rId42"/>
    <p:sldId id="326" r:id="rId43"/>
    <p:sldId id="337" r:id="rId44"/>
    <p:sldId id="331" r:id="rId4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BD11A610-E131-405C-BCBA-447D18756EB4}">
          <p14:sldIdLst>
            <p14:sldId id="269"/>
            <p14:sldId id="257"/>
            <p14:sldId id="338"/>
            <p14:sldId id="327"/>
            <p14:sldId id="270"/>
            <p14:sldId id="261"/>
            <p14:sldId id="275"/>
            <p14:sldId id="298"/>
            <p14:sldId id="297"/>
            <p14:sldId id="328"/>
            <p14:sldId id="301"/>
            <p14:sldId id="302"/>
            <p14:sldId id="303"/>
            <p14:sldId id="333"/>
            <p14:sldId id="300"/>
            <p14:sldId id="304"/>
            <p14:sldId id="307"/>
            <p14:sldId id="334"/>
            <p14:sldId id="336"/>
            <p14:sldId id="308"/>
            <p14:sldId id="310"/>
            <p14:sldId id="329"/>
            <p14:sldId id="314"/>
            <p14:sldId id="330"/>
            <p14:sldId id="311"/>
            <p14:sldId id="309"/>
            <p14:sldId id="316"/>
            <p14:sldId id="312"/>
            <p14:sldId id="313"/>
            <p14:sldId id="260"/>
            <p14:sldId id="335"/>
            <p14:sldId id="315"/>
            <p14:sldId id="318"/>
            <p14:sldId id="319"/>
            <p14:sldId id="320"/>
            <p14:sldId id="323"/>
            <p14:sldId id="321"/>
            <p14:sldId id="322"/>
            <p14:sldId id="324"/>
            <p14:sldId id="325"/>
            <p14:sldId id="326"/>
            <p14:sldId id="337"/>
            <p14:sldId id="331"/>
          </p14:sldIdLst>
        </p14:section>
        <p14:section name="Example slides" id="{D61C5538-979D-403F-ABC2-CB9C29177EEB}">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frameSlides="1"/>
  <p:clrMru>
    <a:srgbClr val="EB142A"/>
    <a:srgbClr val="6E68AE"/>
    <a:srgbClr val="DE21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6959C4-6337-4990-8805-F1FA1E8CA005}" v="101" dt="2024-11-18T16:38:33.9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85" d="100"/>
          <a:sy n="85" d="100"/>
        </p:scale>
        <p:origin x="154" y="48"/>
      </p:cViewPr>
      <p:guideLst/>
    </p:cSldViewPr>
  </p:slideViewPr>
  <p:notesTextViewPr>
    <p:cViewPr>
      <p:scale>
        <a:sx n="1" d="1"/>
        <a:sy n="1" d="1"/>
      </p:scale>
      <p:origin x="0" y="0"/>
    </p:cViewPr>
  </p:notesTextViewPr>
  <p:notesViewPr>
    <p:cSldViewPr snapToGrid="0">
      <p:cViewPr varScale="1">
        <p:scale>
          <a:sx n="83" d="100"/>
          <a:sy n="83" d="100"/>
        </p:scale>
        <p:origin x="2994"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75688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618819-6DD9-495E-B1B2-3D8D54804F4C}" type="datetimeFigureOut">
              <a:rPr lang="fr-BE" smtClean="0"/>
              <a:t>19-11-24</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AFAAB2-12BD-4A38-9163-2ED419A4CFF4}" type="slidenum">
              <a:rPr lang="fr-BE" smtClean="0"/>
              <a:t>‹nr.›</a:t>
            </a:fld>
            <a:endParaRPr lang="fr-BE"/>
          </a:p>
        </p:txBody>
      </p:sp>
    </p:spTree>
    <p:extLst>
      <p:ext uri="{BB962C8B-B14F-4D97-AF65-F5344CB8AC3E}">
        <p14:creationId xmlns:p14="http://schemas.microsoft.com/office/powerpoint/2010/main" val="1896861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5.sv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age">
    <p:bg>
      <p:bgPr>
        <a:solidFill>
          <a:schemeClr val="bg1"/>
        </a:solidFill>
        <a:effectLst/>
      </p:bgPr>
    </p:bg>
    <p:spTree>
      <p:nvGrpSpPr>
        <p:cNvPr id="1" name=""/>
        <p:cNvGrpSpPr/>
        <p:nvPr/>
      </p:nvGrpSpPr>
      <p:grpSpPr>
        <a:xfrm>
          <a:off x="0" y="0"/>
          <a:ext cx="0" cy="0"/>
          <a:chOff x="0" y="0"/>
          <a:chExt cx="0" cy="0"/>
        </a:xfrm>
      </p:grpSpPr>
      <p:pic>
        <p:nvPicPr>
          <p:cNvPr id="8" name="Afbeelding 7" descr="Afbeelding met persoon, Menselijk gezicht, vrouw, overdekt">
            <a:extLst>
              <a:ext uri="{FF2B5EF4-FFF2-40B4-BE49-F238E27FC236}">
                <a16:creationId xmlns:a16="http://schemas.microsoft.com/office/drawing/2014/main" id="{9040616C-40CA-CD08-E394-BF8644EC511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pic>
        <p:nvPicPr>
          <p:cNvPr id="4" name="Graphique 12">
            <a:extLst>
              <a:ext uri="{FF2B5EF4-FFF2-40B4-BE49-F238E27FC236}">
                <a16:creationId xmlns:a16="http://schemas.microsoft.com/office/drawing/2014/main" id="{BAC1F37B-FF2A-9F53-E345-E1A9A16AC4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0"/>
            <a:ext cx="2902438" cy="2682000"/>
          </a:xfrm>
          <a:prstGeom prst="rect">
            <a:avLst/>
          </a:prstGeom>
        </p:spPr>
      </p:pic>
      <p:sp>
        <p:nvSpPr>
          <p:cNvPr id="2" name="Titre 1">
            <a:extLst>
              <a:ext uri="{FF2B5EF4-FFF2-40B4-BE49-F238E27FC236}">
                <a16:creationId xmlns:a16="http://schemas.microsoft.com/office/drawing/2014/main" id="{205BD240-608F-421B-BC7C-5AE5A05CF479}"/>
              </a:ext>
            </a:extLst>
          </p:cNvPr>
          <p:cNvSpPr>
            <a:spLocks noGrp="1"/>
          </p:cNvSpPr>
          <p:nvPr>
            <p:ph type="ctrTitle"/>
          </p:nvPr>
        </p:nvSpPr>
        <p:spPr>
          <a:xfrm>
            <a:off x="444347" y="2005071"/>
            <a:ext cx="5651653" cy="2967524"/>
          </a:xfrm>
          <a:prstGeom prst="rect">
            <a:avLst/>
          </a:prstGeom>
        </p:spPr>
        <p:txBody>
          <a:bodyPr anchor="b" anchorCtr="0">
            <a:normAutofit/>
          </a:bodyPr>
          <a:lstStyle>
            <a:lvl1pPr algn="l">
              <a:defRPr sz="5000" b="0">
                <a:solidFill>
                  <a:schemeClr val="accent5">
                    <a:lumMod val="75000"/>
                  </a:schemeClr>
                </a:solidFill>
                <a:latin typeface="Poppins SemiBold" panose="00000700000000000000" pitchFamily="2" charset="0"/>
                <a:cs typeface="Poppins SemiBold" panose="00000700000000000000" pitchFamily="2" charset="0"/>
              </a:defRPr>
            </a:lvl1pPr>
          </a:lstStyle>
          <a:p>
            <a:r>
              <a:rPr lang="nl-NL"/>
              <a:t>Klik om stijl te bewerken</a:t>
            </a:r>
            <a:endParaRPr lang="fr-BE" dirty="0"/>
          </a:p>
        </p:txBody>
      </p:sp>
      <p:sp>
        <p:nvSpPr>
          <p:cNvPr id="3" name="Sous-titre 2">
            <a:extLst>
              <a:ext uri="{FF2B5EF4-FFF2-40B4-BE49-F238E27FC236}">
                <a16:creationId xmlns:a16="http://schemas.microsoft.com/office/drawing/2014/main" id="{891C0B17-ED37-4B8D-A98C-4A7C7F62510B}"/>
              </a:ext>
            </a:extLst>
          </p:cNvPr>
          <p:cNvSpPr>
            <a:spLocks noGrp="1"/>
          </p:cNvSpPr>
          <p:nvPr>
            <p:ph type="subTitle" idx="1"/>
          </p:nvPr>
        </p:nvSpPr>
        <p:spPr>
          <a:xfrm>
            <a:off x="444347" y="5059680"/>
            <a:ext cx="5651653" cy="1432633"/>
          </a:xfrm>
          <a:prstGeom prst="rect">
            <a:avLst/>
          </a:prstGeom>
        </p:spPr>
        <p:txBody>
          <a:bodyPr>
            <a:normAutofit/>
          </a:bodyPr>
          <a:lstStyle>
            <a:lvl1pPr marL="0" indent="0" algn="l">
              <a:buNone/>
              <a:defRPr sz="32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fr-BE" dirty="0"/>
          </a:p>
        </p:txBody>
      </p:sp>
      <p:pic>
        <p:nvPicPr>
          <p:cNvPr id="7" name="Graphique 6">
            <a:extLst>
              <a:ext uri="{FF2B5EF4-FFF2-40B4-BE49-F238E27FC236}">
                <a16:creationId xmlns:a16="http://schemas.microsoft.com/office/drawing/2014/main" id="{78EFFAB8-73C4-1326-55B4-2E00210AA4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01450" y="6328002"/>
            <a:ext cx="293913" cy="220435"/>
          </a:xfrm>
          <a:prstGeom prst="rect">
            <a:avLst/>
          </a:prstGeom>
        </p:spPr>
      </p:pic>
      <p:pic>
        <p:nvPicPr>
          <p:cNvPr id="9" name="Graphique 8">
            <a:extLst>
              <a:ext uri="{FF2B5EF4-FFF2-40B4-BE49-F238E27FC236}">
                <a16:creationId xmlns:a16="http://schemas.microsoft.com/office/drawing/2014/main" id="{EF6A43D7-3F03-AE29-DF4E-756CE45E91F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601450" y="6328002"/>
            <a:ext cx="293913" cy="220435"/>
          </a:xfrm>
          <a:prstGeom prst="rect">
            <a:avLst/>
          </a:prstGeom>
        </p:spPr>
      </p:pic>
      <p:pic>
        <p:nvPicPr>
          <p:cNvPr id="5" name="Picture 4" descr="A white circle with red and black text&#10;&#10;Description automatically generated">
            <a:extLst>
              <a:ext uri="{FF2B5EF4-FFF2-40B4-BE49-F238E27FC236}">
                <a16:creationId xmlns:a16="http://schemas.microsoft.com/office/drawing/2014/main" id="{ADD3695E-B7B1-8125-62AF-C137C902670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61600" y="378000"/>
            <a:ext cx="1152000" cy="1156363"/>
          </a:xfrm>
          <a:prstGeom prst="rect">
            <a:avLst/>
          </a:prstGeom>
        </p:spPr>
      </p:pic>
    </p:spTree>
    <p:extLst>
      <p:ext uri="{BB962C8B-B14F-4D97-AF65-F5344CB8AC3E}">
        <p14:creationId xmlns:p14="http://schemas.microsoft.com/office/powerpoint/2010/main" val="3442764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el of quote + afbeelding - Blau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BFA816-5D78-6A38-E350-8A8FF5BE4B74}"/>
              </a:ext>
            </a:extLst>
          </p:cNvPr>
          <p:cNvSpPr/>
          <p:nvPr userDrawn="1"/>
        </p:nvSpPr>
        <p:spPr>
          <a:xfrm>
            <a:off x="0" y="0"/>
            <a:ext cx="12192000" cy="685800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a:p>
        </p:txBody>
      </p:sp>
      <p:pic>
        <p:nvPicPr>
          <p:cNvPr id="6" name="Graphique 4">
            <a:extLst>
              <a:ext uri="{FF2B5EF4-FFF2-40B4-BE49-F238E27FC236}">
                <a16:creationId xmlns:a16="http://schemas.microsoft.com/office/drawing/2014/main" id="{6EE31DED-7DC1-7C80-D130-0CB548AAD72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9281161" y="0"/>
            <a:ext cx="2910839" cy="2069376"/>
          </a:xfrm>
          <a:prstGeom prst="rect">
            <a:avLst/>
          </a:prstGeom>
        </p:spPr>
      </p:pic>
      <p:sp>
        <p:nvSpPr>
          <p:cNvPr id="3" name="Ellipse 2">
            <a:extLst>
              <a:ext uri="{FF2B5EF4-FFF2-40B4-BE49-F238E27FC236}">
                <a16:creationId xmlns:a16="http://schemas.microsoft.com/office/drawing/2014/main" id="{0C92EBC8-7995-C14E-3386-621ABB77440E}"/>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3" name="Espace réservé pour une image  92">
            <a:extLst>
              <a:ext uri="{FF2B5EF4-FFF2-40B4-BE49-F238E27FC236}">
                <a16:creationId xmlns:a16="http://schemas.microsoft.com/office/drawing/2014/main" id="{8E4E3AF2-5A98-F8A8-4B69-D8FE16BC629A}"/>
              </a:ext>
            </a:extLst>
          </p:cNvPr>
          <p:cNvSpPr>
            <a:spLocks noGrp="1"/>
          </p:cNvSpPr>
          <p:nvPr>
            <p:ph type="pic" sz="quarter" idx="10" hasCustomPrompt="1"/>
          </p:nvPr>
        </p:nvSpPr>
        <p:spPr>
          <a:xfrm>
            <a:off x="715483" y="1281277"/>
            <a:ext cx="5600347" cy="4295445"/>
          </a:xfrm>
          <a:custGeom>
            <a:avLst/>
            <a:gdLst>
              <a:gd name="connsiteX0" fmla="*/ 756632 w 5670101"/>
              <a:gd name="connsiteY0" fmla="*/ 1 h 4116538"/>
              <a:gd name="connsiteX1" fmla="*/ 1291319 w 5670101"/>
              <a:gd name="connsiteY1" fmla="*/ 219489 h 4116538"/>
              <a:gd name="connsiteX2" fmla="*/ 2600635 w 5670101"/>
              <a:gd name="connsiteY2" fmla="*/ 1516805 h 4116538"/>
              <a:gd name="connsiteX3" fmla="*/ 2613276 w 5670101"/>
              <a:gd name="connsiteY3" fmla="*/ 1527041 h 4116538"/>
              <a:gd name="connsiteX4" fmla="*/ 2613505 w 5670101"/>
              <a:gd name="connsiteY4" fmla="*/ 1527269 h 4116538"/>
              <a:gd name="connsiteX5" fmla="*/ 2835051 w 5670101"/>
              <a:gd name="connsiteY5" fmla="*/ 2057127 h 4116538"/>
              <a:gd name="connsiteX6" fmla="*/ 2834940 w 5670101"/>
              <a:gd name="connsiteY6" fmla="*/ 2058275 h 4116538"/>
              <a:gd name="connsiteX7" fmla="*/ 2835050 w 5670101"/>
              <a:gd name="connsiteY7" fmla="*/ 2059413 h 4116538"/>
              <a:gd name="connsiteX8" fmla="*/ 2613504 w 5670101"/>
              <a:gd name="connsiteY8" fmla="*/ 2589270 h 4116538"/>
              <a:gd name="connsiteX9" fmla="*/ 2613504 w 5670101"/>
              <a:gd name="connsiteY9" fmla="*/ 2589499 h 4116538"/>
              <a:gd name="connsiteX10" fmla="*/ 2599655 w 5670101"/>
              <a:gd name="connsiteY10" fmla="*/ 2600707 h 4116538"/>
              <a:gd name="connsiteX11" fmla="*/ 1291320 w 5670101"/>
              <a:gd name="connsiteY11" fmla="*/ 3897051 h 4116538"/>
              <a:gd name="connsiteX12" fmla="*/ 221545 w 5670101"/>
              <a:gd name="connsiteY12" fmla="*/ 3897051 h 4116538"/>
              <a:gd name="connsiteX13" fmla="*/ 221545 w 5670101"/>
              <a:gd name="connsiteY13" fmla="*/ 2837108 h 4116538"/>
              <a:gd name="connsiteX14" fmla="*/ 1007702 w 5670101"/>
              <a:gd name="connsiteY14" fmla="*/ 2058158 h 4116538"/>
              <a:gd name="connsiteX15" fmla="*/ 221773 w 5670101"/>
              <a:gd name="connsiteY15" fmla="*/ 1279432 h 4116538"/>
              <a:gd name="connsiteX16" fmla="*/ 221773 w 5670101"/>
              <a:gd name="connsiteY16" fmla="*/ 219489 h 4116538"/>
              <a:gd name="connsiteX17" fmla="*/ 756632 w 5670101"/>
              <a:gd name="connsiteY17" fmla="*/ 1 h 4116538"/>
              <a:gd name="connsiteX18" fmla="*/ 3591682 w 5670101"/>
              <a:gd name="connsiteY18" fmla="*/ 0 h 4116538"/>
              <a:gd name="connsiteX19" fmla="*/ 4126369 w 5670101"/>
              <a:gd name="connsiteY19" fmla="*/ 219488 h 4116538"/>
              <a:gd name="connsiteX20" fmla="*/ 5435685 w 5670101"/>
              <a:gd name="connsiteY20" fmla="*/ 1516804 h 4116538"/>
              <a:gd name="connsiteX21" fmla="*/ 5448326 w 5670101"/>
              <a:gd name="connsiteY21" fmla="*/ 1527040 h 4116538"/>
              <a:gd name="connsiteX22" fmla="*/ 5448555 w 5670101"/>
              <a:gd name="connsiteY22" fmla="*/ 1527268 h 4116538"/>
              <a:gd name="connsiteX23" fmla="*/ 5670101 w 5670101"/>
              <a:gd name="connsiteY23" fmla="*/ 2057126 h 4116538"/>
              <a:gd name="connsiteX24" fmla="*/ 5669990 w 5670101"/>
              <a:gd name="connsiteY24" fmla="*/ 2058274 h 4116538"/>
              <a:gd name="connsiteX25" fmla="*/ 5670100 w 5670101"/>
              <a:gd name="connsiteY25" fmla="*/ 2059412 h 4116538"/>
              <a:gd name="connsiteX26" fmla="*/ 5448554 w 5670101"/>
              <a:gd name="connsiteY26" fmla="*/ 2589269 h 4116538"/>
              <a:gd name="connsiteX27" fmla="*/ 5448554 w 5670101"/>
              <a:gd name="connsiteY27" fmla="*/ 2589498 h 4116538"/>
              <a:gd name="connsiteX28" fmla="*/ 5434705 w 5670101"/>
              <a:gd name="connsiteY28" fmla="*/ 2600707 h 4116538"/>
              <a:gd name="connsiteX29" fmla="*/ 4126370 w 5670101"/>
              <a:gd name="connsiteY29" fmla="*/ 3897050 h 4116538"/>
              <a:gd name="connsiteX30" fmla="*/ 3056595 w 5670101"/>
              <a:gd name="connsiteY30" fmla="*/ 3897050 h 4116538"/>
              <a:gd name="connsiteX31" fmla="*/ 3056595 w 5670101"/>
              <a:gd name="connsiteY31" fmla="*/ 2837107 h 4116538"/>
              <a:gd name="connsiteX32" fmla="*/ 3842752 w 5670101"/>
              <a:gd name="connsiteY32" fmla="*/ 2058157 h 4116538"/>
              <a:gd name="connsiteX33" fmla="*/ 3056823 w 5670101"/>
              <a:gd name="connsiteY33" fmla="*/ 1279431 h 4116538"/>
              <a:gd name="connsiteX34" fmla="*/ 3056823 w 5670101"/>
              <a:gd name="connsiteY34" fmla="*/ 219488 h 4116538"/>
              <a:gd name="connsiteX35" fmla="*/ 3591682 w 5670101"/>
              <a:gd name="connsiteY35" fmla="*/ 0 h 411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70101" h="4116538">
                <a:moveTo>
                  <a:pt x="756632" y="1"/>
                </a:moveTo>
                <a:cubicBezTo>
                  <a:pt x="950199" y="1"/>
                  <a:pt x="1143737" y="73163"/>
                  <a:pt x="1291319" y="219489"/>
                </a:cubicBezTo>
                <a:lnTo>
                  <a:pt x="2600635" y="1516805"/>
                </a:lnTo>
                <a:lnTo>
                  <a:pt x="2613276" y="1527041"/>
                </a:lnTo>
                <a:lnTo>
                  <a:pt x="2613505" y="1527269"/>
                </a:lnTo>
                <a:cubicBezTo>
                  <a:pt x="2761202" y="1673595"/>
                  <a:pt x="2835051" y="1865361"/>
                  <a:pt x="2835051" y="2057127"/>
                </a:cubicBezTo>
                <a:lnTo>
                  <a:pt x="2834940" y="2058275"/>
                </a:lnTo>
                <a:lnTo>
                  <a:pt x="2835050" y="2059413"/>
                </a:lnTo>
                <a:cubicBezTo>
                  <a:pt x="2835050" y="2251179"/>
                  <a:pt x="2761201" y="2442945"/>
                  <a:pt x="2613504" y="2589270"/>
                </a:cubicBezTo>
                <a:lnTo>
                  <a:pt x="2613504" y="2589499"/>
                </a:lnTo>
                <a:lnTo>
                  <a:pt x="2599655" y="2600707"/>
                </a:lnTo>
                <a:lnTo>
                  <a:pt x="1291320" y="3897051"/>
                </a:lnTo>
                <a:cubicBezTo>
                  <a:pt x="995926" y="4189701"/>
                  <a:pt x="516939" y="4189701"/>
                  <a:pt x="221545" y="3897051"/>
                </a:cubicBezTo>
                <a:cubicBezTo>
                  <a:pt x="-73848" y="3604401"/>
                  <a:pt x="-73848" y="3129987"/>
                  <a:pt x="221545" y="2837108"/>
                </a:cubicBezTo>
                <a:lnTo>
                  <a:pt x="1007702" y="2058158"/>
                </a:lnTo>
                <a:lnTo>
                  <a:pt x="221773" y="1279432"/>
                </a:lnTo>
                <a:cubicBezTo>
                  <a:pt x="-73620" y="986553"/>
                  <a:pt x="-73620" y="512139"/>
                  <a:pt x="221773" y="219489"/>
                </a:cubicBezTo>
                <a:cubicBezTo>
                  <a:pt x="369470" y="73163"/>
                  <a:pt x="563065" y="1"/>
                  <a:pt x="756632" y="1"/>
                </a:cubicBezTo>
                <a:close/>
                <a:moveTo>
                  <a:pt x="3591682" y="0"/>
                </a:moveTo>
                <a:cubicBezTo>
                  <a:pt x="3785249" y="0"/>
                  <a:pt x="3978787" y="73162"/>
                  <a:pt x="4126369" y="219488"/>
                </a:cubicBezTo>
                <a:lnTo>
                  <a:pt x="5435685" y="1516804"/>
                </a:lnTo>
                <a:lnTo>
                  <a:pt x="5448326" y="1527040"/>
                </a:lnTo>
                <a:lnTo>
                  <a:pt x="5448555" y="1527268"/>
                </a:lnTo>
                <a:cubicBezTo>
                  <a:pt x="5596252" y="1673594"/>
                  <a:pt x="5670101" y="1865360"/>
                  <a:pt x="5670101" y="2057126"/>
                </a:cubicBezTo>
                <a:lnTo>
                  <a:pt x="5669990" y="2058274"/>
                </a:lnTo>
                <a:lnTo>
                  <a:pt x="5670100" y="2059412"/>
                </a:lnTo>
                <a:cubicBezTo>
                  <a:pt x="5670100" y="2251178"/>
                  <a:pt x="5596251" y="2442944"/>
                  <a:pt x="5448554" y="2589269"/>
                </a:cubicBezTo>
                <a:lnTo>
                  <a:pt x="5448554" y="2589498"/>
                </a:lnTo>
                <a:lnTo>
                  <a:pt x="5434705" y="2600707"/>
                </a:lnTo>
                <a:lnTo>
                  <a:pt x="4126370" y="3897050"/>
                </a:lnTo>
                <a:cubicBezTo>
                  <a:pt x="3830976" y="4189700"/>
                  <a:pt x="3351989" y="4189700"/>
                  <a:pt x="3056595" y="3897050"/>
                </a:cubicBezTo>
                <a:cubicBezTo>
                  <a:pt x="2761202" y="3604400"/>
                  <a:pt x="2761202" y="3129986"/>
                  <a:pt x="3056595" y="2837107"/>
                </a:cubicBezTo>
                <a:lnTo>
                  <a:pt x="3842752" y="2058157"/>
                </a:lnTo>
                <a:lnTo>
                  <a:pt x="3056823" y="1279431"/>
                </a:lnTo>
                <a:cubicBezTo>
                  <a:pt x="2761430" y="986552"/>
                  <a:pt x="2761430" y="512138"/>
                  <a:pt x="3056823" y="219488"/>
                </a:cubicBezTo>
                <a:cubicBezTo>
                  <a:pt x="3204520" y="73162"/>
                  <a:pt x="3398115" y="0"/>
                  <a:pt x="3591682" y="0"/>
                </a:cubicBezTo>
                <a:close/>
              </a:path>
            </a:pathLst>
          </a:custGeom>
          <a:solidFill>
            <a:schemeClr val="bg1">
              <a:lumMod val="95000"/>
            </a:schemeClr>
          </a:solidFill>
        </p:spPr>
        <p:txBody>
          <a:bodyPr wrap="square" anchor="ctr">
            <a:noAutofit/>
          </a:bodyPr>
          <a:lstStyle>
            <a:lvl1pPr marL="0" indent="0" algn="ctr">
              <a:lnSpc>
                <a:spcPct val="300000"/>
              </a:lnSpc>
              <a:spcBef>
                <a:spcPts val="15600"/>
              </a:spcBef>
              <a:buNone/>
              <a:defRPr lang="fr-BE" sz="1800" kern="1200" dirty="0" smtClean="0">
                <a:solidFill>
                  <a:schemeClr val="bg1">
                    <a:lumMod val="50000"/>
                  </a:schemeClr>
                </a:solidFill>
                <a:latin typeface="+mn-lt"/>
                <a:ea typeface="+mn-ea"/>
                <a:cs typeface="+mn-cs"/>
              </a:defRPr>
            </a:lvl1pPr>
          </a:lstStyle>
          <a:p>
            <a:r>
              <a:rPr lang="fr-BE" dirty="0"/>
              <a:t>Click to </a:t>
            </a:r>
            <a:r>
              <a:rPr lang="fr-BE" dirty="0" err="1"/>
              <a:t>add</a:t>
            </a:r>
            <a:r>
              <a:rPr lang="fr-BE" dirty="0"/>
              <a:t> </a:t>
            </a:r>
            <a:r>
              <a:rPr lang="fr-BE" dirty="0" err="1"/>
              <a:t>picture</a:t>
            </a:r>
            <a:r>
              <a:rPr lang="fr-BE" dirty="0"/>
              <a:t> </a:t>
            </a:r>
          </a:p>
        </p:txBody>
      </p:sp>
      <p:sp>
        <p:nvSpPr>
          <p:cNvPr id="94" name="Titre 1">
            <a:extLst>
              <a:ext uri="{FF2B5EF4-FFF2-40B4-BE49-F238E27FC236}">
                <a16:creationId xmlns:a16="http://schemas.microsoft.com/office/drawing/2014/main" id="{B4E7DC7E-9C10-4B77-9F2D-1352CC23EC8F}"/>
              </a:ext>
            </a:extLst>
          </p:cNvPr>
          <p:cNvSpPr>
            <a:spLocks noGrp="1"/>
          </p:cNvSpPr>
          <p:nvPr>
            <p:ph type="title"/>
          </p:nvPr>
        </p:nvSpPr>
        <p:spPr>
          <a:xfrm>
            <a:off x="7097486" y="842168"/>
            <a:ext cx="4607540" cy="2852737"/>
          </a:xfrm>
          <a:prstGeom prst="rect">
            <a:avLst/>
          </a:prstGeom>
        </p:spPr>
        <p:txBody>
          <a:bodyPr anchor="b">
            <a:normAutofit/>
          </a:bodyPr>
          <a:lstStyle>
            <a:lvl1pPr>
              <a:defRPr sz="4000" b="1">
                <a:solidFill>
                  <a:schemeClr val="accent1"/>
                </a:solidFill>
                <a:latin typeface="Poppins SemiBold" panose="00000700000000000000" pitchFamily="2" charset="0"/>
                <a:cs typeface="Poppins SemiBold" panose="00000700000000000000" pitchFamily="2" charset="0"/>
              </a:defRPr>
            </a:lvl1pPr>
          </a:lstStyle>
          <a:p>
            <a:r>
              <a:rPr lang="nl-NL"/>
              <a:t>Klik om stijl te bewerken</a:t>
            </a:r>
            <a:endParaRPr lang="fr-BE" dirty="0"/>
          </a:p>
        </p:txBody>
      </p:sp>
      <p:sp>
        <p:nvSpPr>
          <p:cNvPr id="95" name="Espace réservé du texte 2">
            <a:extLst>
              <a:ext uri="{FF2B5EF4-FFF2-40B4-BE49-F238E27FC236}">
                <a16:creationId xmlns:a16="http://schemas.microsoft.com/office/drawing/2014/main" id="{B45CF639-D90C-FDCD-5007-08C5FE496F22}"/>
              </a:ext>
            </a:extLst>
          </p:cNvPr>
          <p:cNvSpPr>
            <a:spLocks noGrp="1"/>
          </p:cNvSpPr>
          <p:nvPr>
            <p:ph type="body" idx="1"/>
          </p:nvPr>
        </p:nvSpPr>
        <p:spPr>
          <a:xfrm>
            <a:off x="7097486" y="3838965"/>
            <a:ext cx="4607540" cy="1879664"/>
          </a:xfrm>
          <a:prstGeom prst="rect">
            <a:avLst/>
          </a:prstGeom>
        </p:spPr>
        <p:txBody>
          <a:bodyPr>
            <a:normAutofit/>
          </a:bodyPr>
          <a:lstStyle>
            <a:lvl1pPr marL="0" indent="0">
              <a:buNone/>
              <a:defRPr sz="28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Espace réservé du numéro de diapositive 8">
            <a:extLst>
              <a:ext uri="{FF2B5EF4-FFF2-40B4-BE49-F238E27FC236}">
                <a16:creationId xmlns:a16="http://schemas.microsoft.com/office/drawing/2014/main" id="{0CED5A77-9AA6-7E42-9EB8-B43C556DEC11}"/>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36257714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el accent (quote/aandacht/vraag)">
    <p:spTree>
      <p:nvGrpSpPr>
        <p:cNvPr id="1" name=""/>
        <p:cNvGrpSpPr/>
        <p:nvPr/>
      </p:nvGrpSpPr>
      <p:grpSpPr>
        <a:xfrm>
          <a:off x="0" y="0"/>
          <a:ext cx="0" cy="0"/>
          <a:chOff x="0" y="0"/>
          <a:chExt cx="0" cy="0"/>
        </a:xfrm>
      </p:grpSpPr>
      <p:pic>
        <p:nvPicPr>
          <p:cNvPr id="9" name="Image 8" descr="Une image contenant blanc, conception&#10;&#10;Description générée automatiquement">
            <a:extLst>
              <a:ext uri="{FF2B5EF4-FFF2-40B4-BE49-F238E27FC236}">
                <a16:creationId xmlns:a16="http://schemas.microsoft.com/office/drawing/2014/main" id="{90CF2168-0D41-CCCF-77B3-E5459A605F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862" r="10879"/>
          <a:stretch/>
        </p:blipFill>
        <p:spPr>
          <a:xfrm>
            <a:off x="0" y="-1"/>
            <a:ext cx="12192000" cy="6858000"/>
          </a:xfrm>
          <a:prstGeom prst="rect">
            <a:avLst/>
          </a:prstGeom>
        </p:spPr>
      </p:pic>
      <p:sp>
        <p:nvSpPr>
          <p:cNvPr id="7" name="Ellipse 6">
            <a:extLst>
              <a:ext uri="{FF2B5EF4-FFF2-40B4-BE49-F238E27FC236}">
                <a16:creationId xmlns:a16="http://schemas.microsoft.com/office/drawing/2014/main" id="{81B883AF-3E22-E0EE-470C-93DC9CEDFC90}"/>
              </a:ext>
            </a:extLst>
          </p:cNvPr>
          <p:cNvSpPr/>
          <p:nvPr userDrawn="1"/>
        </p:nvSpPr>
        <p:spPr>
          <a:xfrm>
            <a:off x="3343276" y="676275"/>
            <a:ext cx="5505448" cy="5505448"/>
          </a:xfrm>
          <a:prstGeom prst="ellipse">
            <a:avLst/>
          </a:prstGeom>
          <a:gradFill flip="none" rotWithShape="1">
            <a:gsLst>
              <a:gs pos="0">
                <a:schemeClr val="accent2"/>
              </a:gs>
              <a:gs pos="100000">
                <a:srgbClr val="EB142A">
                  <a:alpha val="8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5000" b="1" kern="1200" dirty="0">
              <a:solidFill>
                <a:schemeClr val="bg1"/>
              </a:solidFill>
              <a:latin typeface="+mj-lt"/>
              <a:ea typeface="+mj-ea"/>
              <a:cs typeface="Poppins SemiBold" panose="00000700000000000000" pitchFamily="2" charset="0"/>
            </a:endParaRPr>
          </a:p>
        </p:txBody>
      </p:sp>
      <p:sp>
        <p:nvSpPr>
          <p:cNvPr id="3" name="Titre 2">
            <a:extLst>
              <a:ext uri="{FF2B5EF4-FFF2-40B4-BE49-F238E27FC236}">
                <a16:creationId xmlns:a16="http://schemas.microsoft.com/office/drawing/2014/main" id="{A9087741-97E8-2332-0D62-3DBA360848D6}"/>
              </a:ext>
            </a:extLst>
          </p:cNvPr>
          <p:cNvSpPr>
            <a:spLocks noGrp="1"/>
          </p:cNvSpPr>
          <p:nvPr>
            <p:ph type="title"/>
          </p:nvPr>
        </p:nvSpPr>
        <p:spPr>
          <a:xfrm>
            <a:off x="3823063" y="2037806"/>
            <a:ext cx="4484914" cy="2978331"/>
          </a:xfrm>
        </p:spPr>
        <p:txBody>
          <a:bodyPr anchor="ctr">
            <a:normAutofit/>
          </a:bodyPr>
          <a:lstStyle>
            <a:lvl1pPr algn="ctr">
              <a:defRPr sz="4800">
                <a:solidFill>
                  <a:schemeClr val="bg1"/>
                </a:solidFill>
                <a:latin typeface="Poppins SemiBold" panose="00000700000000000000" pitchFamily="2" charset="0"/>
                <a:cs typeface="Poppins SemiBold" panose="00000700000000000000" pitchFamily="2" charset="0"/>
              </a:defRPr>
            </a:lvl1pPr>
          </a:lstStyle>
          <a:p>
            <a:r>
              <a:rPr lang="nl-NL"/>
              <a:t>Klik om stijl te bewerken</a:t>
            </a:r>
            <a:endParaRPr lang="fr-BE" dirty="0"/>
          </a:p>
        </p:txBody>
      </p:sp>
      <p:sp>
        <p:nvSpPr>
          <p:cNvPr id="12" name="Ellipse 11">
            <a:extLst>
              <a:ext uri="{FF2B5EF4-FFF2-40B4-BE49-F238E27FC236}">
                <a16:creationId xmlns:a16="http://schemas.microsoft.com/office/drawing/2014/main" id="{5E8ED6F9-7C23-2E9E-2E63-04D6192C5D3B}"/>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Espace réservé du numéro de diapositive 8">
            <a:extLst>
              <a:ext uri="{FF2B5EF4-FFF2-40B4-BE49-F238E27FC236}">
                <a16:creationId xmlns:a16="http://schemas.microsoft.com/office/drawing/2014/main" id="{85986343-0B37-2833-698F-308F874579DA}"/>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pic>
        <p:nvPicPr>
          <p:cNvPr id="4" name="Graphique 4">
            <a:extLst>
              <a:ext uri="{FF2B5EF4-FFF2-40B4-BE49-F238E27FC236}">
                <a16:creationId xmlns:a16="http://schemas.microsoft.com/office/drawing/2014/main" id="{02A00949-D281-A6FC-E91C-3EBE6DCB838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
            <a:ext cx="2457451" cy="2457451"/>
          </a:xfrm>
          <a:prstGeom prst="rect">
            <a:avLst/>
          </a:prstGeom>
        </p:spPr>
      </p:pic>
      <p:pic>
        <p:nvPicPr>
          <p:cNvPr id="5" name="Graphique 5">
            <a:extLst>
              <a:ext uri="{FF2B5EF4-FFF2-40B4-BE49-F238E27FC236}">
                <a16:creationId xmlns:a16="http://schemas.microsoft.com/office/drawing/2014/main" id="{1777E8A8-0036-8A7E-EC8E-F7296D6FDB5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9734549" y="4400549"/>
            <a:ext cx="2457451" cy="2457451"/>
          </a:xfrm>
          <a:prstGeom prst="rect">
            <a:avLst/>
          </a:prstGeom>
        </p:spPr>
      </p:pic>
    </p:spTree>
    <p:extLst>
      <p:ext uri="{BB962C8B-B14F-4D97-AF65-F5344CB8AC3E}">
        <p14:creationId xmlns:p14="http://schemas.microsoft.com/office/powerpoint/2010/main" val="143515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el accent (quote/aandacht/vraag)">
    <p:spTree>
      <p:nvGrpSpPr>
        <p:cNvPr id="1" name=""/>
        <p:cNvGrpSpPr/>
        <p:nvPr/>
      </p:nvGrpSpPr>
      <p:grpSpPr>
        <a:xfrm>
          <a:off x="0" y="0"/>
          <a:ext cx="0" cy="0"/>
          <a:chOff x="0" y="0"/>
          <a:chExt cx="0" cy="0"/>
        </a:xfrm>
      </p:grpSpPr>
      <p:pic>
        <p:nvPicPr>
          <p:cNvPr id="9" name="Image 8" descr="Une image contenant blanc, conception&#10;&#10;Description générée automatiquement">
            <a:extLst>
              <a:ext uri="{FF2B5EF4-FFF2-40B4-BE49-F238E27FC236}">
                <a16:creationId xmlns:a16="http://schemas.microsoft.com/office/drawing/2014/main" id="{90CF2168-0D41-CCCF-77B3-E5459A605FA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862" r="10879"/>
          <a:stretch/>
        </p:blipFill>
        <p:spPr>
          <a:xfrm>
            <a:off x="0" y="-1"/>
            <a:ext cx="12192000" cy="6858000"/>
          </a:xfrm>
          <a:prstGeom prst="rect">
            <a:avLst/>
          </a:prstGeom>
        </p:spPr>
      </p:pic>
      <p:sp>
        <p:nvSpPr>
          <p:cNvPr id="7" name="Ellipse 6">
            <a:extLst>
              <a:ext uri="{FF2B5EF4-FFF2-40B4-BE49-F238E27FC236}">
                <a16:creationId xmlns:a16="http://schemas.microsoft.com/office/drawing/2014/main" id="{81B883AF-3E22-E0EE-470C-93DC9CEDFC90}"/>
              </a:ext>
            </a:extLst>
          </p:cNvPr>
          <p:cNvSpPr/>
          <p:nvPr userDrawn="1"/>
        </p:nvSpPr>
        <p:spPr>
          <a:xfrm>
            <a:off x="3343276" y="676275"/>
            <a:ext cx="5505448" cy="550544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5000" b="1" kern="1200" dirty="0">
              <a:solidFill>
                <a:schemeClr val="bg1"/>
              </a:solidFill>
              <a:latin typeface="+mj-lt"/>
              <a:ea typeface="+mj-ea"/>
              <a:cs typeface="Poppins SemiBold" panose="00000700000000000000" pitchFamily="2" charset="0"/>
            </a:endParaRPr>
          </a:p>
        </p:txBody>
      </p:sp>
      <p:sp>
        <p:nvSpPr>
          <p:cNvPr id="3" name="Titre 2">
            <a:extLst>
              <a:ext uri="{FF2B5EF4-FFF2-40B4-BE49-F238E27FC236}">
                <a16:creationId xmlns:a16="http://schemas.microsoft.com/office/drawing/2014/main" id="{A9087741-97E8-2332-0D62-3DBA360848D6}"/>
              </a:ext>
            </a:extLst>
          </p:cNvPr>
          <p:cNvSpPr>
            <a:spLocks noGrp="1"/>
          </p:cNvSpPr>
          <p:nvPr>
            <p:ph type="title"/>
          </p:nvPr>
        </p:nvSpPr>
        <p:spPr>
          <a:xfrm>
            <a:off x="3823063" y="2037806"/>
            <a:ext cx="4484914" cy="2978331"/>
          </a:xfrm>
        </p:spPr>
        <p:txBody>
          <a:bodyPr anchor="ctr">
            <a:normAutofit/>
          </a:bodyPr>
          <a:lstStyle>
            <a:lvl1pPr algn="ctr">
              <a:defRPr sz="4800">
                <a:solidFill>
                  <a:schemeClr val="bg1"/>
                </a:solidFill>
                <a:latin typeface="Poppins SemiBold" panose="00000700000000000000" pitchFamily="2" charset="0"/>
                <a:cs typeface="Poppins SemiBold" panose="00000700000000000000" pitchFamily="2" charset="0"/>
              </a:defRPr>
            </a:lvl1pPr>
          </a:lstStyle>
          <a:p>
            <a:r>
              <a:rPr lang="nl-NL"/>
              <a:t>Klik om stijl te bewerken</a:t>
            </a:r>
            <a:endParaRPr lang="fr-BE" dirty="0"/>
          </a:p>
        </p:txBody>
      </p:sp>
      <p:sp>
        <p:nvSpPr>
          <p:cNvPr id="12" name="Ellipse 11">
            <a:extLst>
              <a:ext uri="{FF2B5EF4-FFF2-40B4-BE49-F238E27FC236}">
                <a16:creationId xmlns:a16="http://schemas.microsoft.com/office/drawing/2014/main" id="{5E8ED6F9-7C23-2E9E-2E63-04D6192C5D3B}"/>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Espace réservé du numéro de diapositive 8">
            <a:extLst>
              <a:ext uri="{FF2B5EF4-FFF2-40B4-BE49-F238E27FC236}">
                <a16:creationId xmlns:a16="http://schemas.microsoft.com/office/drawing/2014/main" id="{B37EB516-0323-90FC-695D-784957CFEEAE}"/>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pic>
        <p:nvPicPr>
          <p:cNvPr id="4" name="Graphique 3">
            <a:extLst>
              <a:ext uri="{FF2B5EF4-FFF2-40B4-BE49-F238E27FC236}">
                <a16:creationId xmlns:a16="http://schemas.microsoft.com/office/drawing/2014/main" id="{1974C845-34D1-FABF-F2A6-7B81A3FB29A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0" y="-2"/>
            <a:ext cx="2457451" cy="2457451"/>
          </a:xfrm>
          <a:prstGeom prst="rect">
            <a:avLst/>
          </a:prstGeom>
        </p:spPr>
      </p:pic>
      <p:pic>
        <p:nvPicPr>
          <p:cNvPr id="5" name="Graphique 4">
            <a:extLst>
              <a:ext uri="{FF2B5EF4-FFF2-40B4-BE49-F238E27FC236}">
                <a16:creationId xmlns:a16="http://schemas.microsoft.com/office/drawing/2014/main" id="{5D0AF353-DEC0-AD18-27DD-86C08426500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9734549" y="4400549"/>
            <a:ext cx="2457451" cy="2457451"/>
          </a:xfrm>
          <a:prstGeom prst="rect">
            <a:avLst/>
          </a:prstGeom>
        </p:spPr>
      </p:pic>
    </p:spTree>
    <p:extLst>
      <p:ext uri="{BB962C8B-B14F-4D97-AF65-F5344CB8AC3E}">
        <p14:creationId xmlns:p14="http://schemas.microsoft.com/office/powerpoint/2010/main" val="42484497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Lijst">
    <p:spTree>
      <p:nvGrpSpPr>
        <p:cNvPr id="1" name=""/>
        <p:cNvGrpSpPr/>
        <p:nvPr/>
      </p:nvGrpSpPr>
      <p:grpSpPr>
        <a:xfrm>
          <a:off x="0" y="0"/>
          <a:ext cx="0" cy="0"/>
          <a:chOff x="0" y="0"/>
          <a:chExt cx="0" cy="0"/>
        </a:xfrm>
      </p:grpSpPr>
      <p:sp>
        <p:nvSpPr>
          <p:cNvPr id="5" name="Espace réservé du numéro de diapositive 8">
            <a:extLst>
              <a:ext uri="{FF2B5EF4-FFF2-40B4-BE49-F238E27FC236}">
                <a16:creationId xmlns:a16="http://schemas.microsoft.com/office/drawing/2014/main" id="{A698C0BB-61B2-4582-A7DB-5D32068E0264}"/>
              </a:ext>
            </a:extLst>
          </p:cNvPr>
          <p:cNvSpPr txBox="1">
            <a:spLocks/>
          </p:cNvSpPr>
          <p:nvPr/>
        </p:nvSpPr>
        <p:spPr>
          <a:xfrm>
            <a:off x="11346072" y="6267450"/>
            <a:ext cx="752476" cy="412751"/>
          </a:xfrm>
          <a:prstGeom prst="rect">
            <a:avLst/>
          </a:prstGeom>
        </p:spPr>
        <p:txBody>
          <a:bodyPr vert="horz" lIns="0" tIns="45720" rIns="25200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702769-3850-4183-AD4D-D4D1727092EA}" type="slidenum">
              <a:rPr lang="fr-BE" smtClean="0"/>
              <a:pPr/>
              <a:t>‹nr.›</a:t>
            </a:fld>
            <a:endParaRPr lang="fr-BE" dirty="0"/>
          </a:p>
        </p:txBody>
      </p:sp>
      <p:sp>
        <p:nvSpPr>
          <p:cNvPr id="7" name="Tijdelijke aanduiding voor titel 1">
            <a:extLst>
              <a:ext uri="{FF2B5EF4-FFF2-40B4-BE49-F238E27FC236}">
                <a16:creationId xmlns:a16="http://schemas.microsoft.com/office/drawing/2014/main" id="{DBEE5412-DDEC-49CD-ADA1-0126A0059DDC}"/>
              </a:ext>
            </a:extLst>
          </p:cNvPr>
          <p:cNvSpPr>
            <a:spLocks noGrp="1"/>
          </p:cNvSpPr>
          <p:nvPr>
            <p:ph type="title"/>
          </p:nvPr>
        </p:nvSpPr>
        <p:spPr>
          <a:xfrm>
            <a:off x="838200" y="363600"/>
            <a:ext cx="10515600" cy="972000"/>
          </a:xfrm>
          <a:prstGeom prst="rect">
            <a:avLst/>
          </a:prstGeom>
        </p:spPr>
        <p:txBody>
          <a:bodyPr vert="horz" lIns="91440" tIns="45720" rIns="91440" bIns="45720" rtlCol="0" anchor="t">
            <a:normAutofit/>
          </a:bodyPr>
          <a:lstStyle>
            <a:lvl1pPr>
              <a:defRPr/>
            </a:lvl1pPr>
          </a:lstStyle>
          <a:p>
            <a:r>
              <a:rPr lang="nl-NL" noProof="0"/>
              <a:t>Klik om stijl te bewerken</a:t>
            </a:r>
            <a:endParaRPr lang="fr-BE" noProof="0" dirty="0"/>
          </a:p>
        </p:txBody>
      </p:sp>
      <p:sp>
        <p:nvSpPr>
          <p:cNvPr id="2" name="Espace réservé du numéro de diapositive 8">
            <a:extLst>
              <a:ext uri="{FF2B5EF4-FFF2-40B4-BE49-F238E27FC236}">
                <a16:creationId xmlns:a16="http://schemas.microsoft.com/office/drawing/2014/main" id="{0DA6BC07-3356-0AA4-5090-8FA4057780B4}"/>
              </a:ext>
            </a:extLst>
          </p:cNvPr>
          <p:cNvSpPr txBox="1">
            <a:spLocks/>
          </p:cNvSpPr>
          <p:nvPr userDrawn="1"/>
        </p:nvSpPr>
        <p:spPr>
          <a:xfrm>
            <a:off x="11346072" y="6267450"/>
            <a:ext cx="752476" cy="412751"/>
          </a:xfrm>
          <a:prstGeom prst="rect">
            <a:avLst/>
          </a:prstGeom>
        </p:spPr>
        <p:txBody>
          <a:bodyPr vert="horz" lIns="0" tIns="45720" rIns="25200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702769-3850-4183-AD4D-D4D1727092EA}" type="slidenum">
              <a:rPr lang="fr-BE" smtClean="0"/>
              <a:pPr/>
              <a:t>‹nr.›</a:t>
            </a:fld>
            <a:endParaRPr lang="fr-BE" dirty="0"/>
          </a:p>
        </p:txBody>
      </p:sp>
      <p:sp>
        <p:nvSpPr>
          <p:cNvPr id="4" name="Rectangle 3">
            <a:extLst>
              <a:ext uri="{FF2B5EF4-FFF2-40B4-BE49-F238E27FC236}">
                <a16:creationId xmlns:a16="http://schemas.microsoft.com/office/drawing/2014/main" id="{66A4683D-D236-DB79-CFD6-5FA5EC8D8518}"/>
              </a:ext>
            </a:extLst>
          </p:cNvPr>
          <p:cNvSpPr/>
          <p:nvPr userDrawn="1"/>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Ellipse 7">
            <a:extLst>
              <a:ext uri="{FF2B5EF4-FFF2-40B4-BE49-F238E27FC236}">
                <a16:creationId xmlns:a16="http://schemas.microsoft.com/office/drawing/2014/main" id="{1E9F12D1-DAC4-F4AF-BC02-91B3AB0F4C8E}"/>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7" name="Text Placeholder 53">
            <a:extLst>
              <a:ext uri="{FF2B5EF4-FFF2-40B4-BE49-F238E27FC236}">
                <a16:creationId xmlns:a16="http://schemas.microsoft.com/office/drawing/2014/main" id="{5B2BAE3B-FFBD-C88C-4485-EBF9B6ABE0B8}"/>
              </a:ext>
            </a:extLst>
          </p:cNvPr>
          <p:cNvSpPr>
            <a:spLocks noGrp="1"/>
          </p:cNvSpPr>
          <p:nvPr>
            <p:ph type="body" sz="quarter" idx="13" hasCustomPrompt="1"/>
          </p:nvPr>
        </p:nvSpPr>
        <p:spPr>
          <a:xfrm>
            <a:off x="1490471" y="1591015"/>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28" name="Text Placeholder 57">
            <a:extLst>
              <a:ext uri="{FF2B5EF4-FFF2-40B4-BE49-F238E27FC236}">
                <a16:creationId xmlns:a16="http://schemas.microsoft.com/office/drawing/2014/main" id="{04FAD325-558B-E204-4B87-65981FA846ED}"/>
              </a:ext>
            </a:extLst>
          </p:cNvPr>
          <p:cNvSpPr>
            <a:spLocks noGrp="1"/>
          </p:cNvSpPr>
          <p:nvPr>
            <p:ph type="body" sz="quarter" idx="14" hasCustomPrompt="1"/>
          </p:nvPr>
        </p:nvSpPr>
        <p:spPr>
          <a:xfrm>
            <a:off x="838200" y="1600159"/>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dirty="0"/>
              <a:t>#</a:t>
            </a:r>
          </a:p>
        </p:txBody>
      </p:sp>
      <p:sp>
        <p:nvSpPr>
          <p:cNvPr id="29" name="Text Placeholder 53">
            <a:extLst>
              <a:ext uri="{FF2B5EF4-FFF2-40B4-BE49-F238E27FC236}">
                <a16:creationId xmlns:a16="http://schemas.microsoft.com/office/drawing/2014/main" id="{975A10FF-5C05-F4CD-C9AE-EC794FFA173E}"/>
              </a:ext>
            </a:extLst>
          </p:cNvPr>
          <p:cNvSpPr>
            <a:spLocks noGrp="1"/>
          </p:cNvSpPr>
          <p:nvPr>
            <p:ph type="body" sz="quarter" idx="15" hasCustomPrompt="1"/>
          </p:nvPr>
        </p:nvSpPr>
        <p:spPr>
          <a:xfrm>
            <a:off x="1490471" y="2253472"/>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30" name="Text Placeholder 59">
            <a:extLst>
              <a:ext uri="{FF2B5EF4-FFF2-40B4-BE49-F238E27FC236}">
                <a16:creationId xmlns:a16="http://schemas.microsoft.com/office/drawing/2014/main" id="{8435F754-E416-127C-E132-CB94C4BE7A67}"/>
              </a:ext>
            </a:extLst>
          </p:cNvPr>
          <p:cNvSpPr>
            <a:spLocks noGrp="1"/>
          </p:cNvSpPr>
          <p:nvPr>
            <p:ph type="body" sz="quarter" idx="16" hasCustomPrompt="1"/>
          </p:nvPr>
        </p:nvSpPr>
        <p:spPr>
          <a:xfrm>
            <a:off x="838200" y="2262616"/>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dirty="0"/>
              <a:t>#</a:t>
            </a:r>
          </a:p>
        </p:txBody>
      </p:sp>
      <p:sp>
        <p:nvSpPr>
          <p:cNvPr id="31" name="Text Placeholder 53">
            <a:extLst>
              <a:ext uri="{FF2B5EF4-FFF2-40B4-BE49-F238E27FC236}">
                <a16:creationId xmlns:a16="http://schemas.microsoft.com/office/drawing/2014/main" id="{9A680480-57F6-EEBD-1866-89E5D2884A6B}"/>
              </a:ext>
            </a:extLst>
          </p:cNvPr>
          <p:cNvSpPr>
            <a:spLocks noGrp="1"/>
          </p:cNvSpPr>
          <p:nvPr>
            <p:ph type="body" sz="quarter" idx="17" hasCustomPrompt="1"/>
          </p:nvPr>
        </p:nvSpPr>
        <p:spPr>
          <a:xfrm>
            <a:off x="1490471" y="2921247"/>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32" name="Text Placeholder 61">
            <a:extLst>
              <a:ext uri="{FF2B5EF4-FFF2-40B4-BE49-F238E27FC236}">
                <a16:creationId xmlns:a16="http://schemas.microsoft.com/office/drawing/2014/main" id="{72CEAD84-23CC-D7E7-3E84-ED0EEBF7CA76}"/>
              </a:ext>
            </a:extLst>
          </p:cNvPr>
          <p:cNvSpPr>
            <a:spLocks noGrp="1"/>
          </p:cNvSpPr>
          <p:nvPr>
            <p:ph type="body" sz="quarter" idx="18" hasCustomPrompt="1"/>
          </p:nvPr>
        </p:nvSpPr>
        <p:spPr>
          <a:xfrm>
            <a:off x="838200" y="2930391"/>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dirty="0"/>
              <a:t>#</a:t>
            </a:r>
          </a:p>
        </p:txBody>
      </p:sp>
      <p:sp>
        <p:nvSpPr>
          <p:cNvPr id="33" name="Text Placeholder 53">
            <a:extLst>
              <a:ext uri="{FF2B5EF4-FFF2-40B4-BE49-F238E27FC236}">
                <a16:creationId xmlns:a16="http://schemas.microsoft.com/office/drawing/2014/main" id="{8E4D1A8F-A4CD-FE90-D786-248E8F2F01EB}"/>
              </a:ext>
            </a:extLst>
          </p:cNvPr>
          <p:cNvSpPr>
            <a:spLocks noGrp="1"/>
          </p:cNvSpPr>
          <p:nvPr>
            <p:ph type="body" sz="quarter" idx="19" hasCustomPrompt="1"/>
          </p:nvPr>
        </p:nvSpPr>
        <p:spPr>
          <a:xfrm>
            <a:off x="1490471" y="3615447"/>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34" name="Text Placeholder 63">
            <a:extLst>
              <a:ext uri="{FF2B5EF4-FFF2-40B4-BE49-F238E27FC236}">
                <a16:creationId xmlns:a16="http://schemas.microsoft.com/office/drawing/2014/main" id="{D079545A-7500-93E4-561E-8454C34454B2}"/>
              </a:ext>
            </a:extLst>
          </p:cNvPr>
          <p:cNvSpPr>
            <a:spLocks noGrp="1"/>
          </p:cNvSpPr>
          <p:nvPr>
            <p:ph type="body" sz="quarter" idx="20" hasCustomPrompt="1"/>
          </p:nvPr>
        </p:nvSpPr>
        <p:spPr>
          <a:xfrm>
            <a:off x="838200" y="3624591"/>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dirty="0"/>
              <a:t>#</a:t>
            </a:r>
          </a:p>
        </p:txBody>
      </p:sp>
      <p:sp>
        <p:nvSpPr>
          <p:cNvPr id="35" name="Text Placeholder 53">
            <a:extLst>
              <a:ext uri="{FF2B5EF4-FFF2-40B4-BE49-F238E27FC236}">
                <a16:creationId xmlns:a16="http://schemas.microsoft.com/office/drawing/2014/main" id="{AB45AE55-60FE-E2F0-41EC-60CA0234C080}"/>
              </a:ext>
            </a:extLst>
          </p:cNvPr>
          <p:cNvSpPr>
            <a:spLocks noGrp="1"/>
          </p:cNvSpPr>
          <p:nvPr>
            <p:ph type="body" sz="quarter" idx="21" hasCustomPrompt="1"/>
          </p:nvPr>
        </p:nvSpPr>
        <p:spPr>
          <a:xfrm>
            <a:off x="1490471" y="4272772"/>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36" name="Text Placeholder 65">
            <a:extLst>
              <a:ext uri="{FF2B5EF4-FFF2-40B4-BE49-F238E27FC236}">
                <a16:creationId xmlns:a16="http://schemas.microsoft.com/office/drawing/2014/main" id="{DBB18A2F-2956-978D-FD4D-39D8C75D17BF}"/>
              </a:ext>
            </a:extLst>
          </p:cNvPr>
          <p:cNvSpPr>
            <a:spLocks noGrp="1"/>
          </p:cNvSpPr>
          <p:nvPr>
            <p:ph type="body" sz="quarter" idx="22" hasCustomPrompt="1"/>
          </p:nvPr>
        </p:nvSpPr>
        <p:spPr>
          <a:xfrm>
            <a:off x="838200" y="4281916"/>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a:t>#</a:t>
            </a:r>
          </a:p>
        </p:txBody>
      </p:sp>
      <p:sp>
        <p:nvSpPr>
          <p:cNvPr id="37" name="Text Placeholder 53">
            <a:extLst>
              <a:ext uri="{FF2B5EF4-FFF2-40B4-BE49-F238E27FC236}">
                <a16:creationId xmlns:a16="http://schemas.microsoft.com/office/drawing/2014/main" id="{E215FFAD-4509-3EC8-8B99-2E5D191BE8CD}"/>
              </a:ext>
            </a:extLst>
          </p:cNvPr>
          <p:cNvSpPr>
            <a:spLocks noGrp="1"/>
          </p:cNvSpPr>
          <p:nvPr>
            <p:ph type="body" sz="quarter" idx="23" hasCustomPrompt="1"/>
          </p:nvPr>
        </p:nvSpPr>
        <p:spPr>
          <a:xfrm>
            <a:off x="1490471" y="4938565"/>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38" name="Text Placeholder 67">
            <a:extLst>
              <a:ext uri="{FF2B5EF4-FFF2-40B4-BE49-F238E27FC236}">
                <a16:creationId xmlns:a16="http://schemas.microsoft.com/office/drawing/2014/main" id="{2F627090-A843-0BDB-EEE2-22C711A49948}"/>
              </a:ext>
            </a:extLst>
          </p:cNvPr>
          <p:cNvSpPr>
            <a:spLocks noGrp="1"/>
          </p:cNvSpPr>
          <p:nvPr>
            <p:ph type="body" sz="quarter" idx="24" hasCustomPrompt="1"/>
          </p:nvPr>
        </p:nvSpPr>
        <p:spPr>
          <a:xfrm>
            <a:off x="838200" y="4947709"/>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a:t>#</a:t>
            </a:r>
          </a:p>
        </p:txBody>
      </p:sp>
      <p:sp>
        <p:nvSpPr>
          <p:cNvPr id="63" name="Text Placeholder 53">
            <a:extLst>
              <a:ext uri="{FF2B5EF4-FFF2-40B4-BE49-F238E27FC236}">
                <a16:creationId xmlns:a16="http://schemas.microsoft.com/office/drawing/2014/main" id="{212C5244-2087-E8B9-CF89-117CFB01D8E2}"/>
              </a:ext>
            </a:extLst>
          </p:cNvPr>
          <p:cNvSpPr>
            <a:spLocks noGrp="1"/>
          </p:cNvSpPr>
          <p:nvPr>
            <p:ph type="body" sz="quarter" idx="25" hasCustomPrompt="1"/>
          </p:nvPr>
        </p:nvSpPr>
        <p:spPr>
          <a:xfrm>
            <a:off x="7089463" y="1581871"/>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64" name="Text Placeholder 57">
            <a:extLst>
              <a:ext uri="{FF2B5EF4-FFF2-40B4-BE49-F238E27FC236}">
                <a16:creationId xmlns:a16="http://schemas.microsoft.com/office/drawing/2014/main" id="{3D5A4229-5E13-8786-79D9-BD071DB9D130}"/>
              </a:ext>
            </a:extLst>
          </p:cNvPr>
          <p:cNvSpPr>
            <a:spLocks noGrp="1"/>
          </p:cNvSpPr>
          <p:nvPr>
            <p:ph type="body" sz="quarter" idx="26" hasCustomPrompt="1"/>
          </p:nvPr>
        </p:nvSpPr>
        <p:spPr>
          <a:xfrm>
            <a:off x="6437192" y="1591015"/>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dirty="0"/>
              <a:t>#</a:t>
            </a:r>
          </a:p>
        </p:txBody>
      </p:sp>
      <p:sp>
        <p:nvSpPr>
          <p:cNvPr id="65" name="Text Placeholder 53">
            <a:extLst>
              <a:ext uri="{FF2B5EF4-FFF2-40B4-BE49-F238E27FC236}">
                <a16:creationId xmlns:a16="http://schemas.microsoft.com/office/drawing/2014/main" id="{9941EA92-8866-81E0-D384-4BC81BAE0992}"/>
              </a:ext>
            </a:extLst>
          </p:cNvPr>
          <p:cNvSpPr>
            <a:spLocks noGrp="1"/>
          </p:cNvSpPr>
          <p:nvPr>
            <p:ph type="body" sz="quarter" idx="27" hasCustomPrompt="1"/>
          </p:nvPr>
        </p:nvSpPr>
        <p:spPr>
          <a:xfrm>
            <a:off x="7089463" y="2244328"/>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66" name="Text Placeholder 59">
            <a:extLst>
              <a:ext uri="{FF2B5EF4-FFF2-40B4-BE49-F238E27FC236}">
                <a16:creationId xmlns:a16="http://schemas.microsoft.com/office/drawing/2014/main" id="{573DBAD6-DB24-5FFC-88BF-224251662321}"/>
              </a:ext>
            </a:extLst>
          </p:cNvPr>
          <p:cNvSpPr>
            <a:spLocks noGrp="1"/>
          </p:cNvSpPr>
          <p:nvPr>
            <p:ph type="body" sz="quarter" idx="28" hasCustomPrompt="1"/>
          </p:nvPr>
        </p:nvSpPr>
        <p:spPr>
          <a:xfrm>
            <a:off x="6437192" y="2253472"/>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dirty="0"/>
              <a:t>#</a:t>
            </a:r>
          </a:p>
        </p:txBody>
      </p:sp>
      <p:sp>
        <p:nvSpPr>
          <p:cNvPr id="67" name="Text Placeholder 53">
            <a:extLst>
              <a:ext uri="{FF2B5EF4-FFF2-40B4-BE49-F238E27FC236}">
                <a16:creationId xmlns:a16="http://schemas.microsoft.com/office/drawing/2014/main" id="{0E2D50CF-2E16-C41F-178A-8D1A4AF9DC8A}"/>
              </a:ext>
            </a:extLst>
          </p:cNvPr>
          <p:cNvSpPr>
            <a:spLocks noGrp="1"/>
          </p:cNvSpPr>
          <p:nvPr>
            <p:ph type="body" sz="quarter" idx="29" hasCustomPrompt="1"/>
          </p:nvPr>
        </p:nvSpPr>
        <p:spPr>
          <a:xfrm>
            <a:off x="7089463" y="2912103"/>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68" name="Text Placeholder 61">
            <a:extLst>
              <a:ext uri="{FF2B5EF4-FFF2-40B4-BE49-F238E27FC236}">
                <a16:creationId xmlns:a16="http://schemas.microsoft.com/office/drawing/2014/main" id="{BAEC9330-5B30-C819-D4F2-91C7B06EF9CB}"/>
              </a:ext>
            </a:extLst>
          </p:cNvPr>
          <p:cNvSpPr>
            <a:spLocks noGrp="1"/>
          </p:cNvSpPr>
          <p:nvPr>
            <p:ph type="body" sz="quarter" idx="30" hasCustomPrompt="1"/>
          </p:nvPr>
        </p:nvSpPr>
        <p:spPr>
          <a:xfrm>
            <a:off x="6437192" y="2921247"/>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dirty="0"/>
              <a:t>#</a:t>
            </a:r>
          </a:p>
        </p:txBody>
      </p:sp>
      <p:sp>
        <p:nvSpPr>
          <p:cNvPr id="69" name="Text Placeholder 53">
            <a:extLst>
              <a:ext uri="{FF2B5EF4-FFF2-40B4-BE49-F238E27FC236}">
                <a16:creationId xmlns:a16="http://schemas.microsoft.com/office/drawing/2014/main" id="{80964A02-66FA-9FF7-CD22-622DAC3C4CF8}"/>
              </a:ext>
            </a:extLst>
          </p:cNvPr>
          <p:cNvSpPr>
            <a:spLocks noGrp="1"/>
          </p:cNvSpPr>
          <p:nvPr>
            <p:ph type="body" sz="quarter" idx="31" hasCustomPrompt="1"/>
          </p:nvPr>
        </p:nvSpPr>
        <p:spPr>
          <a:xfrm>
            <a:off x="7089463" y="3606303"/>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70" name="Text Placeholder 63">
            <a:extLst>
              <a:ext uri="{FF2B5EF4-FFF2-40B4-BE49-F238E27FC236}">
                <a16:creationId xmlns:a16="http://schemas.microsoft.com/office/drawing/2014/main" id="{E61A7F91-4906-0A79-7DDD-F54669F9E961}"/>
              </a:ext>
            </a:extLst>
          </p:cNvPr>
          <p:cNvSpPr>
            <a:spLocks noGrp="1"/>
          </p:cNvSpPr>
          <p:nvPr>
            <p:ph type="body" sz="quarter" idx="32" hasCustomPrompt="1"/>
          </p:nvPr>
        </p:nvSpPr>
        <p:spPr>
          <a:xfrm>
            <a:off x="6437192" y="3615447"/>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dirty="0"/>
              <a:t>#</a:t>
            </a:r>
          </a:p>
        </p:txBody>
      </p:sp>
      <p:sp>
        <p:nvSpPr>
          <p:cNvPr id="71" name="Text Placeholder 53">
            <a:extLst>
              <a:ext uri="{FF2B5EF4-FFF2-40B4-BE49-F238E27FC236}">
                <a16:creationId xmlns:a16="http://schemas.microsoft.com/office/drawing/2014/main" id="{608E65E7-189A-C1DA-FD13-E69F7A5380D2}"/>
              </a:ext>
            </a:extLst>
          </p:cNvPr>
          <p:cNvSpPr>
            <a:spLocks noGrp="1"/>
          </p:cNvSpPr>
          <p:nvPr>
            <p:ph type="body" sz="quarter" idx="33" hasCustomPrompt="1"/>
          </p:nvPr>
        </p:nvSpPr>
        <p:spPr>
          <a:xfrm>
            <a:off x="7089463" y="4263628"/>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72" name="Text Placeholder 65">
            <a:extLst>
              <a:ext uri="{FF2B5EF4-FFF2-40B4-BE49-F238E27FC236}">
                <a16:creationId xmlns:a16="http://schemas.microsoft.com/office/drawing/2014/main" id="{DAA07A92-05C4-5FB4-6AA2-E9089DE2F9B0}"/>
              </a:ext>
            </a:extLst>
          </p:cNvPr>
          <p:cNvSpPr>
            <a:spLocks noGrp="1"/>
          </p:cNvSpPr>
          <p:nvPr>
            <p:ph type="body" sz="quarter" idx="34" hasCustomPrompt="1"/>
          </p:nvPr>
        </p:nvSpPr>
        <p:spPr>
          <a:xfrm>
            <a:off x="6437192" y="4272772"/>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a:t>#</a:t>
            </a:r>
          </a:p>
        </p:txBody>
      </p:sp>
      <p:sp>
        <p:nvSpPr>
          <p:cNvPr id="73" name="Text Placeholder 53">
            <a:extLst>
              <a:ext uri="{FF2B5EF4-FFF2-40B4-BE49-F238E27FC236}">
                <a16:creationId xmlns:a16="http://schemas.microsoft.com/office/drawing/2014/main" id="{40ACAFA6-961B-48DE-23D8-2514E6D52959}"/>
              </a:ext>
            </a:extLst>
          </p:cNvPr>
          <p:cNvSpPr>
            <a:spLocks noGrp="1"/>
          </p:cNvSpPr>
          <p:nvPr>
            <p:ph type="body" sz="quarter" idx="35" hasCustomPrompt="1"/>
          </p:nvPr>
        </p:nvSpPr>
        <p:spPr>
          <a:xfrm>
            <a:off x="7089463" y="4929421"/>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74" name="Text Placeholder 67">
            <a:extLst>
              <a:ext uri="{FF2B5EF4-FFF2-40B4-BE49-F238E27FC236}">
                <a16:creationId xmlns:a16="http://schemas.microsoft.com/office/drawing/2014/main" id="{C64433B1-01CF-44AE-4E24-060EEAEE3824}"/>
              </a:ext>
            </a:extLst>
          </p:cNvPr>
          <p:cNvSpPr>
            <a:spLocks noGrp="1"/>
          </p:cNvSpPr>
          <p:nvPr>
            <p:ph type="body" sz="quarter" idx="36" hasCustomPrompt="1"/>
          </p:nvPr>
        </p:nvSpPr>
        <p:spPr>
          <a:xfrm>
            <a:off x="6437192" y="4938565"/>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a:t>#</a:t>
            </a:r>
          </a:p>
        </p:txBody>
      </p:sp>
      <p:sp>
        <p:nvSpPr>
          <p:cNvPr id="75" name="Text Placeholder 53">
            <a:extLst>
              <a:ext uri="{FF2B5EF4-FFF2-40B4-BE49-F238E27FC236}">
                <a16:creationId xmlns:a16="http://schemas.microsoft.com/office/drawing/2014/main" id="{1642C832-DC24-158C-0BEF-7F8F3EC12AB7}"/>
              </a:ext>
            </a:extLst>
          </p:cNvPr>
          <p:cNvSpPr>
            <a:spLocks noGrp="1"/>
          </p:cNvSpPr>
          <p:nvPr>
            <p:ph type="body" sz="quarter" idx="37" hasCustomPrompt="1"/>
          </p:nvPr>
        </p:nvSpPr>
        <p:spPr>
          <a:xfrm>
            <a:off x="1490471" y="5574481"/>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76" name="Text Placeholder 67">
            <a:extLst>
              <a:ext uri="{FF2B5EF4-FFF2-40B4-BE49-F238E27FC236}">
                <a16:creationId xmlns:a16="http://schemas.microsoft.com/office/drawing/2014/main" id="{4EE5DE4C-B89C-BF65-362C-3742A0C42E1E}"/>
              </a:ext>
            </a:extLst>
          </p:cNvPr>
          <p:cNvSpPr>
            <a:spLocks noGrp="1"/>
          </p:cNvSpPr>
          <p:nvPr>
            <p:ph type="body" sz="quarter" idx="38" hasCustomPrompt="1"/>
          </p:nvPr>
        </p:nvSpPr>
        <p:spPr>
          <a:xfrm>
            <a:off x="838200" y="5583625"/>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a:t>#</a:t>
            </a:r>
          </a:p>
        </p:txBody>
      </p:sp>
      <p:sp>
        <p:nvSpPr>
          <p:cNvPr id="77" name="Text Placeholder 53">
            <a:extLst>
              <a:ext uri="{FF2B5EF4-FFF2-40B4-BE49-F238E27FC236}">
                <a16:creationId xmlns:a16="http://schemas.microsoft.com/office/drawing/2014/main" id="{CBA1CFB0-05FD-1C81-AB62-29C1C90B5146}"/>
              </a:ext>
            </a:extLst>
          </p:cNvPr>
          <p:cNvSpPr>
            <a:spLocks noGrp="1"/>
          </p:cNvSpPr>
          <p:nvPr>
            <p:ph type="body" sz="quarter" idx="39" hasCustomPrompt="1"/>
          </p:nvPr>
        </p:nvSpPr>
        <p:spPr>
          <a:xfrm>
            <a:off x="7089463" y="5565337"/>
            <a:ext cx="4270249" cy="369332"/>
          </a:xfrm>
          <a:prstGeom prst="rect">
            <a:avLst/>
          </a:prstGeom>
        </p:spPr>
        <p:txBody>
          <a:bodyPr anchor="ctr"/>
          <a:lstStyle>
            <a:lvl1pPr marL="0" indent="0">
              <a:spcBef>
                <a:spcPts val="0"/>
              </a:spcBef>
              <a:buNone/>
              <a:defRPr sz="2400">
                <a:solidFill>
                  <a:schemeClr val="tx1"/>
                </a:solidFill>
              </a:defRPr>
            </a:lvl1pPr>
            <a:lvl2pPr marL="0" indent="0">
              <a:spcBef>
                <a:spcPts val="0"/>
              </a:spcBef>
              <a:buNone/>
              <a:defRPr sz="2400">
                <a:solidFill>
                  <a:schemeClr val="tx1"/>
                </a:solidFill>
              </a:defRPr>
            </a:lvl2pPr>
            <a:lvl3pPr marL="0" indent="0">
              <a:spcBef>
                <a:spcPts val="0"/>
              </a:spcBef>
              <a:buNone/>
              <a:defRPr sz="2400">
                <a:solidFill>
                  <a:schemeClr val="tx1"/>
                </a:solidFill>
              </a:defRPr>
            </a:lvl3pPr>
            <a:lvl4pPr marL="0" indent="0">
              <a:spcBef>
                <a:spcPts val="0"/>
              </a:spcBef>
              <a:buNone/>
              <a:defRPr sz="2400">
                <a:solidFill>
                  <a:schemeClr val="tx1"/>
                </a:solidFill>
              </a:defRPr>
            </a:lvl4pPr>
            <a:lvl5pPr marL="0" indent="0">
              <a:spcBef>
                <a:spcPts val="0"/>
              </a:spcBef>
              <a:buNone/>
              <a:defRPr sz="2400">
                <a:solidFill>
                  <a:schemeClr val="tx1"/>
                </a:solidFill>
              </a:defRPr>
            </a:lvl5pPr>
            <a:lvl6pPr marL="0" indent="0">
              <a:spcBef>
                <a:spcPts val="0"/>
              </a:spcBef>
              <a:buNone/>
              <a:defRPr sz="2400">
                <a:solidFill>
                  <a:schemeClr val="tx1"/>
                </a:solidFill>
              </a:defRPr>
            </a:lvl6pPr>
            <a:lvl7pPr marL="0" indent="0">
              <a:spcBef>
                <a:spcPts val="0"/>
              </a:spcBef>
              <a:buNone/>
              <a:defRPr sz="2400">
                <a:solidFill>
                  <a:schemeClr val="tx1"/>
                </a:solidFill>
              </a:defRPr>
            </a:lvl7pPr>
            <a:lvl8pPr marL="0" indent="0">
              <a:spcBef>
                <a:spcPts val="0"/>
              </a:spcBef>
              <a:buNone/>
              <a:defRPr sz="2400">
                <a:solidFill>
                  <a:schemeClr val="tx1"/>
                </a:solidFill>
              </a:defRPr>
            </a:lvl8pPr>
            <a:lvl9pPr marL="0" indent="0">
              <a:spcBef>
                <a:spcPts val="0"/>
              </a:spcBef>
              <a:buNone/>
              <a:defRPr sz="2400">
                <a:solidFill>
                  <a:schemeClr val="tx1"/>
                </a:solidFill>
              </a:defRPr>
            </a:lvl9pPr>
          </a:lstStyle>
          <a:p>
            <a:r>
              <a:rPr lang="fr-BE" dirty="0" err="1"/>
              <a:t>Onderwerp</a:t>
            </a:r>
            <a:r>
              <a:rPr lang="fr-BE" dirty="0"/>
              <a:t> / </a:t>
            </a:r>
            <a:r>
              <a:rPr lang="fr-BE" dirty="0" err="1"/>
              <a:t>lijstitem</a:t>
            </a:r>
            <a:r>
              <a:rPr lang="fr-BE" dirty="0"/>
              <a:t> </a:t>
            </a:r>
          </a:p>
        </p:txBody>
      </p:sp>
      <p:sp>
        <p:nvSpPr>
          <p:cNvPr id="78" name="Text Placeholder 67">
            <a:extLst>
              <a:ext uri="{FF2B5EF4-FFF2-40B4-BE49-F238E27FC236}">
                <a16:creationId xmlns:a16="http://schemas.microsoft.com/office/drawing/2014/main" id="{151C3614-DC32-5DA9-D1B7-0FD461883101}"/>
              </a:ext>
            </a:extLst>
          </p:cNvPr>
          <p:cNvSpPr>
            <a:spLocks noGrp="1"/>
          </p:cNvSpPr>
          <p:nvPr>
            <p:ph type="body" sz="quarter" idx="40" hasCustomPrompt="1"/>
          </p:nvPr>
        </p:nvSpPr>
        <p:spPr>
          <a:xfrm>
            <a:off x="6437192" y="5574481"/>
            <a:ext cx="400736" cy="395668"/>
          </a:xfrm>
          <a:custGeom>
            <a:avLst/>
            <a:gdLst>
              <a:gd name="connsiteX0" fmla="*/ 211632 w 400736"/>
              <a:gd name="connsiteY0" fmla="*/ 4 h 395668"/>
              <a:gd name="connsiteX1" fmla="*/ 251329 w 400736"/>
              <a:gd name="connsiteY1" fmla="*/ 4637 h 395668"/>
              <a:gd name="connsiteX2" fmla="*/ 399960 w 400736"/>
              <a:gd name="connsiteY2" fmla="*/ 224995 h 395668"/>
              <a:gd name="connsiteX3" fmla="*/ 143368 w 400736"/>
              <a:gd name="connsiteY3" fmla="*/ 390633 h 395668"/>
              <a:gd name="connsiteX4" fmla="*/ 5089 w 400736"/>
              <a:gd name="connsiteY4" fmla="*/ 163621 h 395668"/>
              <a:gd name="connsiteX5" fmla="*/ 211632 w 400736"/>
              <a:gd name="connsiteY5" fmla="*/ 4 h 395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736" h="395668">
                <a:moveTo>
                  <a:pt x="211632" y="4"/>
                </a:moveTo>
                <a:cubicBezTo>
                  <a:pt x="224986" y="85"/>
                  <a:pt x="238296" y="1587"/>
                  <a:pt x="251329" y="4637"/>
                </a:cubicBezTo>
                <a:cubicBezTo>
                  <a:pt x="351896" y="28300"/>
                  <a:pt x="408094" y="126648"/>
                  <a:pt x="399960" y="224995"/>
                </a:cubicBezTo>
                <a:cubicBezTo>
                  <a:pt x="387390" y="388415"/>
                  <a:pt x="196609" y="407641"/>
                  <a:pt x="143368" y="390633"/>
                </a:cubicBezTo>
                <a:cubicBezTo>
                  <a:pt x="-8221" y="341829"/>
                  <a:pt x="-7481" y="233868"/>
                  <a:pt x="5089" y="163621"/>
                </a:cubicBezTo>
                <a:cubicBezTo>
                  <a:pt x="22559" y="68508"/>
                  <a:pt x="118157" y="-561"/>
                  <a:pt x="211632" y="4"/>
                </a:cubicBezTo>
                <a:close/>
              </a:path>
            </a:pathLst>
          </a:custGeom>
          <a:solidFill>
            <a:schemeClr val="accent1"/>
          </a:solidFill>
        </p:spPr>
        <p:txBody>
          <a:bodyPr wrap="none" anchor="ctr">
            <a:noAutofit/>
          </a:bodyPr>
          <a:lstStyle>
            <a:lvl1pPr marL="0" indent="0" algn="ctr">
              <a:lnSpc>
                <a:spcPct val="100000"/>
              </a:lnSpc>
              <a:spcBef>
                <a:spcPts val="0"/>
              </a:spcBef>
              <a:buNone/>
              <a:defRPr sz="1800">
                <a:solidFill>
                  <a:schemeClr val="bg1"/>
                </a:solidFill>
                <a:latin typeface="+mj-lt"/>
              </a:defRPr>
            </a:lvl1pPr>
            <a:lvl2pPr marL="0" indent="0" algn="ctr">
              <a:spcBef>
                <a:spcPts val="0"/>
              </a:spcBef>
              <a:buNone/>
              <a:defRPr sz="1800">
                <a:solidFill>
                  <a:schemeClr val="bg1"/>
                </a:solidFill>
              </a:defRPr>
            </a:lvl2pPr>
            <a:lvl3pPr marL="0" indent="0" algn="ctr">
              <a:spcBef>
                <a:spcPts val="0"/>
              </a:spcBef>
              <a:buNone/>
              <a:defRPr sz="1800">
                <a:solidFill>
                  <a:schemeClr val="bg1"/>
                </a:solidFill>
              </a:defRPr>
            </a:lvl3pPr>
            <a:lvl4pPr marL="0" indent="0" algn="ctr">
              <a:spcBef>
                <a:spcPts val="0"/>
              </a:spcBef>
              <a:buNone/>
              <a:defRPr sz="1800">
                <a:solidFill>
                  <a:schemeClr val="bg1"/>
                </a:solidFill>
              </a:defRPr>
            </a:lvl4pPr>
            <a:lvl5pPr marL="0" indent="0" algn="ctr">
              <a:spcBef>
                <a:spcPts val="0"/>
              </a:spcBef>
              <a:buNone/>
              <a:defRPr sz="1800">
                <a:solidFill>
                  <a:schemeClr val="bg1"/>
                </a:solidFill>
              </a:defRPr>
            </a:lvl5pPr>
            <a:lvl6pPr marL="0" indent="0" algn="ctr">
              <a:spcBef>
                <a:spcPts val="0"/>
              </a:spcBef>
              <a:buNone/>
              <a:defRPr sz="1800">
                <a:solidFill>
                  <a:schemeClr val="bg1"/>
                </a:solidFill>
              </a:defRPr>
            </a:lvl6pPr>
            <a:lvl7pPr marL="0" indent="0" algn="ctr">
              <a:spcBef>
                <a:spcPts val="0"/>
              </a:spcBef>
              <a:buNone/>
              <a:defRPr sz="1800">
                <a:solidFill>
                  <a:schemeClr val="bg1"/>
                </a:solidFill>
              </a:defRPr>
            </a:lvl7pPr>
            <a:lvl8pPr marL="0" indent="0" algn="ctr">
              <a:spcBef>
                <a:spcPts val="0"/>
              </a:spcBef>
              <a:buNone/>
              <a:defRPr sz="1800">
                <a:solidFill>
                  <a:schemeClr val="bg1"/>
                </a:solidFill>
              </a:defRPr>
            </a:lvl8pPr>
            <a:lvl9pPr marL="0" indent="0" algn="ctr">
              <a:spcBef>
                <a:spcPts val="0"/>
              </a:spcBef>
              <a:buNone/>
              <a:defRPr sz="1800">
                <a:solidFill>
                  <a:schemeClr val="bg1"/>
                </a:solidFill>
              </a:defRPr>
            </a:lvl9pPr>
          </a:lstStyle>
          <a:p>
            <a:pPr lvl="0"/>
            <a:r>
              <a:rPr lang="en-US"/>
              <a:t>#</a:t>
            </a:r>
          </a:p>
        </p:txBody>
      </p:sp>
      <p:sp>
        <p:nvSpPr>
          <p:cNvPr id="3" name="Espace réservé du numéro de diapositive 8">
            <a:extLst>
              <a:ext uri="{FF2B5EF4-FFF2-40B4-BE49-F238E27FC236}">
                <a16:creationId xmlns:a16="http://schemas.microsoft.com/office/drawing/2014/main" id="{C9EE5053-2E8B-8111-FDA4-644A8E14D170}"/>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173120730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el + inhoud  1 kol">
    <p:spTree>
      <p:nvGrpSpPr>
        <p:cNvPr id="1" name=""/>
        <p:cNvGrpSpPr/>
        <p:nvPr/>
      </p:nvGrpSpPr>
      <p:grpSpPr>
        <a:xfrm>
          <a:off x="0" y="0"/>
          <a:ext cx="0" cy="0"/>
          <a:chOff x="0" y="0"/>
          <a:chExt cx="0" cy="0"/>
        </a:xfrm>
      </p:grpSpPr>
      <p:sp>
        <p:nvSpPr>
          <p:cNvPr id="5" name="Espace réservé du numéro de diapositive 8">
            <a:extLst>
              <a:ext uri="{FF2B5EF4-FFF2-40B4-BE49-F238E27FC236}">
                <a16:creationId xmlns:a16="http://schemas.microsoft.com/office/drawing/2014/main" id="{A698C0BB-61B2-4582-A7DB-5D32068E0264}"/>
              </a:ext>
            </a:extLst>
          </p:cNvPr>
          <p:cNvSpPr txBox="1">
            <a:spLocks/>
          </p:cNvSpPr>
          <p:nvPr/>
        </p:nvSpPr>
        <p:spPr>
          <a:xfrm>
            <a:off x="11346072" y="6267450"/>
            <a:ext cx="752476" cy="412751"/>
          </a:xfrm>
          <a:prstGeom prst="rect">
            <a:avLst/>
          </a:prstGeom>
        </p:spPr>
        <p:txBody>
          <a:bodyPr vert="horz" lIns="0" tIns="45720" rIns="25200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702769-3850-4183-AD4D-D4D1727092EA}" type="slidenum">
              <a:rPr lang="fr-BE" smtClean="0"/>
              <a:pPr/>
              <a:t>‹nr.›</a:t>
            </a:fld>
            <a:endParaRPr lang="fr-BE" dirty="0"/>
          </a:p>
        </p:txBody>
      </p:sp>
      <p:sp>
        <p:nvSpPr>
          <p:cNvPr id="7" name="Tijdelijke aanduiding voor titel 1">
            <a:extLst>
              <a:ext uri="{FF2B5EF4-FFF2-40B4-BE49-F238E27FC236}">
                <a16:creationId xmlns:a16="http://schemas.microsoft.com/office/drawing/2014/main" id="{DBEE5412-DDEC-49CD-ADA1-0126A0059DDC}"/>
              </a:ext>
            </a:extLst>
          </p:cNvPr>
          <p:cNvSpPr>
            <a:spLocks noGrp="1"/>
          </p:cNvSpPr>
          <p:nvPr>
            <p:ph type="title"/>
          </p:nvPr>
        </p:nvSpPr>
        <p:spPr>
          <a:xfrm>
            <a:off x="838200" y="363600"/>
            <a:ext cx="10515600" cy="390943"/>
          </a:xfrm>
          <a:prstGeom prst="rect">
            <a:avLst/>
          </a:prstGeom>
        </p:spPr>
        <p:txBody>
          <a:bodyPr vert="horz" lIns="91440" tIns="45720" rIns="91440" bIns="45720" rtlCol="0" anchor="t">
            <a:normAutofit/>
          </a:bodyPr>
          <a:lstStyle>
            <a:lvl1pPr>
              <a:defRPr/>
            </a:lvl1pPr>
          </a:lstStyle>
          <a:p>
            <a:r>
              <a:rPr lang="nl-NL" noProof="0"/>
              <a:t>Klik om stijl te bewerken</a:t>
            </a:r>
            <a:endParaRPr lang="fr-BE" noProof="0" dirty="0"/>
          </a:p>
        </p:txBody>
      </p:sp>
      <p:sp>
        <p:nvSpPr>
          <p:cNvPr id="2" name="Espace réservé du numéro de diapositive 8">
            <a:extLst>
              <a:ext uri="{FF2B5EF4-FFF2-40B4-BE49-F238E27FC236}">
                <a16:creationId xmlns:a16="http://schemas.microsoft.com/office/drawing/2014/main" id="{0DA6BC07-3356-0AA4-5090-8FA4057780B4}"/>
              </a:ext>
            </a:extLst>
          </p:cNvPr>
          <p:cNvSpPr txBox="1">
            <a:spLocks/>
          </p:cNvSpPr>
          <p:nvPr userDrawn="1"/>
        </p:nvSpPr>
        <p:spPr>
          <a:xfrm>
            <a:off x="11346072" y="6267450"/>
            <a:ext cx="752476" cy="412751"/>
          </a:xfrm>
          <a:prstGeom prst="rect">
            <a:avLst/>
          </a:prstGeom>
        </p:spPr>
        <p:txBody>
          <a:bodyPr vert="horz" lIns="0" tIns="45720" rIns="25200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702769-3850-4183-AD4D-D4D1727092EA}" type="slidenum">
              <a:rPr lang="fr-BE" smtClean="0"/>
              <a:pPr/>
              <a:t>‹nr.›</a:t>
            </a:fld>
            <a:endParaRPr lang="fr-BE" dirty="0"/>
          </a:p>
        </p:txBody>
      </p:sp>
      <p:sp>
        <p:nvSpPr>
          <p:cNvPr id="4" name="Rectangle 3">
            <a:extLst>
              <a:ext uri="{FF2B5EF4-FFF2-40B4-BE49-F238E27FC236}">
                <a16:creationId xmlns:a16="http://schemas.microsoft.com/office/drawing/2014/main" id="{66A4683D-D236-DB79-CFD6-5FA5EC8D8518}"/>
              </a:ext>
            </a:extLst>
          </p:cNvPr>
          <p:cNvSpPr/>
          <p:nvPr userDrawn="1"/>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Ellipse 7">
            <a:extLst>
              <a:ext uri="{FF2B5EF4-FFF2-40B4-BE49-F238E27FC236}">
                <a16:creationId xmlns:a16="http://schemas.microsoft.com/office/drawing/2014/main" id="{1E9F12D1-DAC4-F4AF-BC02-91B3AB0F4C8E}"/>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2" name="Espace réservé du texte 2">
            <a:extLst>
              <a:ext uri="{FF2B5EF4-FFF2-40B4-BE49-F238E27FC236}">
                <a16:creationId xmlns:a16="http://schemas.microsoft.com/office/drawing/2014/main" id="{44EF70A5-EC74-5872-27E8-06BD53E34F8A}"/>
              </a:ext>
            </a:extLst>
          </p:cNvPr>
          <p:cNvSpPr>
            <a:spLocks noGrp="1"/>
          </p:cNvSpPr>
          <p:nvPr>
            <p:ph type="body" idx="1" hasCustomPrompt="1"/>
          </p:nvPr>
        </p:nvSpPr>
        <p:spPr>
          <a:xfrm>
            <a:off x="838200" y="861776"/>
            <a:ext cx="10507872" cy="390943"/>
          </a:xfrm>
          <a:prstGeom prst="rect">
            <a:avLst/>
          </a:prstGeom>
        </p:spPr>
        <p:txBody>
          <a:bodyPr>
            <a:normAutofit/>
          </a:bodyPr>
          <a:lstStyle>
            <a:lvl1pPr marL="0" indent="0">
              <a:buNone/>
              <a:defRPr sz="2400">
                <a:solidFill>
                  <a:schemeClr val="accent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sz="2400" dirty="0">
                <a:solidFill>
                  <a:schemeClr val="accent1"/>
                </a:solidFill>
                <a:latin typeface="+mj-lt"/>
              </a:rPr>
              <a:t>Add a subtitle </a:t>
            </a:r>
          </a:p>
        </p:txBody>
      </p:sp>
      <p:sp>
        <p:nvSpPr>
          <p:cNvPr id="3" name="Espace réservé du numéro de diapositive 8">
            <a:extLst>
              <a:ext uri="{FF2B5EF4-FFF2-40B4-BE49-F238E27FC236}">
                <a16:creationId xmlns:a16="http://schemas.microsoft.com/office/drawing/2014/main" id="{A368748D-47DF-B3E0-75D6-C3266EF624D5}"/>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
        <p:nvSpPr>
          <p:cNvPr id="10" name="Text Placeholder 9">
            <a:extLst>
              <a:ext uri="{FF2B5EF4-FFF2-40B4-BE49-F238E27FC236}">
                <a16:creationId xmlns:a16="http://schemas.microsoft.com/office/drawing/2014/main" id="{BC183431-E46C-4385-73A9-BA372EDF972A}"/>
              </a:ext>
            </a:extLst>
          </p:cNvPr>
          <p:cNvSpPr>
            <a:spLocks noGrp="1"/>
          </p:cNvSpPr>
          <p:nvPr>
            <p:ph type="body" sz="quarter" idx="11" hasCustomPrompt="1"/>
          </p:nvPr>
        </p:nvSpPr>
        <p:spPr>
          <a:xfrm>
            <a:off x="838200" y="1557574"/>
            <a:ext cx="10507663" cy="4438650"/>
          </a:xfrm>
        </p:spPr>
        <p:txBody>
          <a:bodyPr/>
          <a:lstStyle>
            <a:lvl1pPr>
              <a:defRPr/>
            </a:lvl1pPr>
            <a:lvl2pPr>
              <a:defRPr/>
            </a:lvl2pPr>
            <a:lvl3pPr>
              <a:defRPr/>
            </a:lvl3pPr>
          </a:lstStyle>
          <a:p>
            <a:pPr lvl="0"/>
            <a:r>
              <a:rPr lang="en-US" dirty="0"/>
              <a:t>Click to edit Master text styles </a:t>
            </a:r>
          </a:p>
          <a:p>
            <a:pPr lvl="1"/>
            <a:r>
              <a:rPr lang="en-US" dirty="0"/>
              <a:t>Second level </a:t>
            </a:r>
          </a:p>
          <a:p>
            <a:pPr lvl="2"/>
            <a:r>
              <a:rPr lang="en-US" dirty="0"/>
              <a:t>Third level </a:t>
            </a:r>
          </a:p>
        </p:txBody>
      </p:sp>
    </p:spTree>
    <p:extLst>
      <p:ext uri="{BB962C8B-B14F-4D97-AF65-F5344CB8AC3E}">
        <p14:creationId xmlns:p14="http://schemas.microsoft.com/office/powerpoint/2010/main" val="1715028105"/>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el + inhoud 2 ko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65D3B8-9127-92DD-1ECC-C361C623F5A4}"/>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7" name="Rectangle 6">
            <a:extLst>
              <a:ext uri="{FF2B5EF4-FFF2-40B4-BE49-F238E27FC236}">
                <a16:creationId xmlns:a16="http://schemas.microsoft.com/office/drawing/2014/main" id="{C2CD4414-8F73-FF6A-E0A4-F8DF601105D3}"/>
              </a:ext>
            </a:extLst>
          </p:cNvPr>
          <p:cNvSpPr/>
          <p:nvPr userDrawn="1"/>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Ellipse 9">
            <a:extLst>
              <a:ext uri="{FF2B5EF4-FFF2-40B4-BE49-F238E27FC236}">
                <a16:creationId xmlns:a16="http://schemas.microsoft.com/office/drawing/2014/main" id="{96D49E89-2706-0BC5-ED76-8D557FEE627B}"/>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ijdelijke aanduiding voor titel 1">
            <a:extLst>
              <a:ext uri="{FF2B5EF4-FFF2-40B4-BE49-F238E27FC236}">
                <a16:creationId xmlns:a16="http://schemas.microsoft.com/office/drawing/2014/main" id="{0D7F72E2-0CD8-F457-9752-689EA417C202}"/>
              </a:ext>
            </a:extLst>
          </p:cNvPr>
          <p:cNvSpPr>
            <a:spLocks noGrp="1"/>
          </p:cNvSpPr>
          <p:nvPr>
            <p:ph type="title"/>
          </p:nvPr>
        </p:nvSpPr>
        <p:spPr>
          <a:xfrm>
            <a:off x="838200" y="363600"/>
            <a:ext cx="10515600" cy="390943"/>
          </a:xfrm>
          <a:prstGeom prst="rect">
            <a:avLst/>
          </a:prstGeom>
        </p:spPr>
        <p:txBody>
          <a:bodyPr vert="horz" lIns="91440" tIns="45720" rIns="91440" bIns="45720" rtlCol="0" anchor="t">
            <a:normAutofit/>
          </a:bodyPr>
          <a:lstStyle/>
          <a:p>
            <a:r>
              <a:rPr lang="nl-NL" noProof="0"/>
              <a:t>Klik om stijl te bewerken</a:t>
            </a:r>
            <a:endParaRPr lang="fr-BE" noProof="0" dirty="0"/>
          </a:p>
        </p:txBody>
      </p:sp>
      <p:sp>
        <p:nvSpPr>
          <p:cNvPr id="6" name="Espace réservé du texte 2">
            <a:extLst>
              <a:ext uri="{FF2B5EF4-FFF2-40B4-BE49-F238E27FC236}">
                <a16:creationId xmlns:a16="http://schemas.microsoft.com/office/drawing/2014/main" id="{81392E87-2139-53EA-8348-A020F81E7507}"/>
              </a:ext>
            </a:extLst>
          </p:cNvPr>
          <p:cNvSpPr>
            <a:spLocks noGrp="1"/>
          </p:cNvSpPr>
          <p:nvPr>
            <p:ph type="body" idx="1"/>
          </p:nvPr>
        </p:nvSpPr>
        <p:spPr>
          <a:xfrm>
            <a:off x="838200" y="861776"/>
            <a:ext cx="10515600" cy="390943"/>
          </a:xfrm>
          <a:prstGeom prst="rect">
            <a:avLst/>
          </a:prstGeom>
        </p:spPr>
        <p:txBody>
          <a:bodyPr>
            <a:normAutofit/>
          </a:bodyPr>
          <a:lstStyle>
            <a:lvl1pPr marL="0" indent="0">
              <a:buNone/>
              <a:defRPr sz="2400">
                <a:solidFill>
                  <a:schemeClr val="accent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z="2400">
                <a:solidFill>
                  <a:schemeClr val="accent1"/>
                </a:solidFill>
                <a:latin typeface="+mj-lt"/>
              </a:rPr>
              <a:t>Klikken om de tekststijl van het model te bewerken</a:t>
            </a:r>
          </a:p>
        </p:txBody>
      </p:sp>
      <p:sp>
        <p:nvSpPr>
          <p:cNvPr id="2" name="Espace réservé du numéro de diapositive 8">
            <a:extLst>
              <a:ext uri="{FF2B5EF4-FFF2-40B4-BE49-F238E27FC236}">
                <a16:creationId xmlns:a16="http://schemas.microsoft.com/office/drawing/2014/main" id="{D5AD2DAE-B793-054C-C5A8-762C797981EB}"/>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
        <p:nvSpPr>
          <p:cNvPr id="11" name="Text Placeholder 10">
            <a:extLst>
              <a:ext uri="{FF2B5EF4-FFF2-40B4-BE49-F238E27FC236}">
                <a16:creationId xmlns:a16="http://schemas.microsoft.com/office/drawing/2014/main" id="{3A06C191-3510-F8B7-8605-7599F0FEACD6}"/>
              </a:ext>
            </a:extLst>
          </p:cNvPr>
          <p:cNvSpPr>
            <a:spLocks noGrp="1"/>
          </p:cNvSpPr>
          <p:nvPr>
            <p:ph type="body" sz="quarter" idx="19" hasCustomPrompt="1"/>
          </p:nvPr>
        </p:nvSpPr>
        <p:spPr>
          <a:xfrm>
            <a:off x="837795" y="1508125"/>
            <a:ext cx="4797425" cy="4679950"/>
          </a:xfrm>
        </p:spPr>
        <p:txBody>
          <a:bodyPr/>
          <a:lstStyle>
            <a:lvl1pPr>
              <a:defRPr/>
            </a:lvl1pPr>
            <a:lvl2pPr>
              <a:defRPr/>
            </a:lvl2pPr>
            <a:lvl3pPr>
              <a:defRPr/>
            </a:lvl3pPr>
          </a:lstStyle>
          <a:p>
            <a:pPr lvl="0"/>
            <a:r>
              <a:rPr lang="en-US" dirty="0"/>
              <a:t>Click to edit Master text styles </a:t>
            </a:r>
          </a:p>
          <a:p>
            <a:pPr lvl="1"/>
            <a:r>
              <a:rPr lang="en-US" dirty="0"/>
              <a:t>Second level </a:t>
            </a:r>
          </a:p>
          <a:p>
            <a:pPr lvl="2"/>
            <a:r>
              <a:rPr lang="en-US" dirty="0"/>
              <a:t>Third level </a:t>
            </a:r>
          </a:p>
        </p:txBody>
      </p:sp>
      <p:sp>
        <p:nvSpPr>
          <p:cNvPr id="13" name="Text Placeholder 12">
            <a:extLst>
              <a:ext uri="{FF2B5EF4-FFF2-40B4-BE49-F238E27FC236}">
                <a16:creationId xmlns:a16="http://schemas.microsoft.com/office/drawing/2014/main" id="{C76172AC-9C11-86A9-58A7-7B1591BD0CF1}"/>
              </a:ext>
            </a:extLst>
          </p:cNvPr>
          <p:cNvSpPr>
            <a:spLocks noGrp="1"/>
          </p:cNvSpPr>
          <p:nvPr>
            <p:ph type="body" sz="quarter" idx="20" hasCustomPrompt="1"/>
          </p:nvPr>
        </p:nvSpPr>
        <p:spPr>
          <a:xfrm>
            <a:off x="6556782" y="1508125"/>
            <a:ext cx="4797425" cy="4679950"/>
          </a:xfrm>
        </p:spPr>
        <p:txBody>
          <a:bodyPr/>
          <a:lstStyle>
            <a:lvl1pPr>
              <a:defRPr/>
            </a:lvl1pPr>
            <a:lvl2pPr>
              <a:defRPr/>
            </a:lvl2pPr>
            <a:lvl3pPr>
              <a:defRPr/>
            </a:lvl3pPr>
          </a:lstStyle>
          <a:p>
            <a:pPr lvl="0"/>
            <a:r>
              <a:rPr lang="en-US" dirty="0"/>
              <a:t>Click to edit Master text styles </a:t>
            </a:r>
          </a:p>
          <a:p>
            <a:pPr lvl="1"/>
            <a:r>
              <a:rPr lang="en-US" dirty="0"/>
              <a:t>Second level </a:t>
            </a:r>
          </a:p>
          <a:p>
            <a:pPr lvl="2"/>
            <a:r>
              <a:rPr lang="en-US" dirty="0"/>
              <a:t>Third level </a:t>
            </a:r>
          </a:p>
        </p:txBody>
      </p:sp>
    </p:spTree>
    <p:extLst>
      <p:ext uri="{BB962C8B-B14F-4D97-AF65-F5344CB8AC3E}">
        <p14:creationId xmlns:p14="http://schemas.microsoft.com/office/powerpoint/2010/main" val="18207159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el + Inhoud 3 kol">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1869EEE-BA32-9F8C-19EF-FADDACA9C956}"/>
              </a:ext>
            </a:extLst>
          </p:cNvPr>
          <p:cNvSpPr/>
          <p:nvPr/>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 name="Rectangle 3">
            <a:extLst>
              <a:ext uri="{FF2B5EF4-FFF2-40B4-BE49-F238E27FC236}">
                <a16:creationId xmlns:a16="http://schemas.microsoft.com/office/drawing/2014/main" id="{E1E106A1-1A46-8BA3-EF4F-003F27AB3C16}"/>
              </a:ext>
            </a:extLst>
          </p:cNvPr>
          <p:cNvSpPr/>
          <p:nvPr userDrawn="1"/>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Ellipse 1">
            <a:extLst>
              <a:ext uri="{FF2B5EF4-FFF2-40B4-BE49-F238E27FC236}">
                <a16:creationId xmlns:a16="http://schemas.microsoft.com/office/drawing/2014/main" id="{D0255F9F-042C-FD35-142B-CD3DA4CAC120}"/>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 name="Tijdelijke aanduiding voor titel 1">
            <a:extLst>
              <a:ext uri="{FF2B5EF4-FFF2-40B4-BE49-F238E27FC236}">
                <a16:creationId xmlns:a16="http://schemas.microsoft.com/office/drawing/2014/main" id="{5B2FE81B-51DF-6580-1CEA-1E20B78D05C7}"/>
              </a:ext>
            </a:extLst>
          </p:cNvPr>
          <p:cNvSpPr>
            <a:spLocks noGrp="1"/>
          </p:cNvSpPr>
          <p:nvPr>
            <p:ph type="title"/>
          </p:nvPr>
        </p:nvSpPr>
        <p:spPr>
          <a:xfrm>
            <a:off x="838200" y="363600"/>
            <a:ext cx="10515600" cy="390943"/>
          </a:xfrm>
          <a:prstGeom prst="rect">
            <a:avLst/>
          </a:prstGeom>
        </p:spPr>
        <p:txBody>
          <a:bodyPr vert="horz" lIns="91440" tIns="45720" rIns="91440" bIns="45720" rtlCol="0" anchor="t">
            <a:normAutofit/>
          </a:bodyPr>
          <a:lstStyle/>
          <a:p>
            <a:r>
              <a:rPr lang="nl-NL" noProof="0"/>
              <a:t>Klik om stijl te bewerken</a:t>
            </a:r>
            <a:endParaRPr lang="fr-BE" noProof="0" dirty="0"/>
          </a:p>
        </p:txBody>
      </p:sp>
      <p:sp>
        <p:nvSpPr>
          <p:cNvPr id="11" name="Espace réservé du texte 2">
            <a:extLst>
              <a:ext uri="{FF2B5EF4-FFF2-40B4-BE49-F238E27FC236}">
                <a16:creationId xmlns:a16="http://schemas.microsoft.com/office/drawing/2014/main" id="{253C5AEF-8CFC-62E3-5F48-F020600D3804}"/>
              </a:ext>
            </a:extLst>
          </p:cNvPr>
          <p:cNvSpPr>
            <a:spLocks noGrp="1"/>
          </p:cNvSpPr>
          <p:nvPr>
            <p:ph type="body" idx="1"/>
          </p:nvPr>
        </p:nvSpPr>
        <p:spPr>
          <a:xfrm>
            <a:off x="838200" y="861776"/>
            <a:ext cx="10513469" cy="390943"/>
          </a:xfrm>
          <a:prstGeom prst="rect">
            <a:avLst/>
          </a:prstGeom>
        </p:spPr>
        <p:txBody>
          <a:bodyPr>
            <a:normAutofit/>
          </a:bodyPr>
          <a:lstStyle>
            <a:lvl1pPr marL="0" indent="0">
              <a:buNone/>
              <a:defRPr sz="2400">
                <a:solidFill>
                  <a:schemeClr val="accent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z="2400">
                <a:solidFill>
                  <a:schemeClr val="accent1"/>
                </a:solidFill>
                <a:latin typeface="+mj-lt"/>
              </a:rPr>
              <a:t>Klikken om de tekststijl van het model te bewerken</a:t>
            </a:r>
          </a:p>
        </p:txBody>
      </p:sp>
      <p:sp>
        <p:nvSpPr>
          <p:cNvPr id="5" name="Espace réservé du numéro de diapositive 8">
            <a:extLst>
              <a:ext uri="{FF2B5EF4-FFF2-40B4-BE49-F238E27FC236}">
                <a16:creationId xmlns:a16="http://schemas.microsoft.com/office/drawing/2014/main" id="{1E75DC44-F95F-3D98-3B1B-51F0B0644522}"/>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
        <p:nvSpPr>
          <p:cNvPr id="10" name="Text Placeholder 9">
            <a:extLst>
              <a:ext uri="{FF2B5EF4-FFF2-40B4-BE49-F238E27FC236}">
                <a16:creationId xmlns:a16="http://schemas.microsoft.com/office/drawing/2014/main" id="{991CA3AA-4EFB-4053-E335-550483B546F0}"/>
              </a:ext>
            </a:extLst>
          </p:cNvPr>
          <p:cNvSpPr>
            <a:spLocks noGrp="1"/>
          </p:cNvSpPr>
          <p:nvPr>
            <p:ph type="body" sz="quarter" idx="22" hasCustomPrompt="1"/>
          </p:nvPr>
        </p:nvSpPr>
        <p:spPr>
          <a:xfrm>
            <a:off x="838200" y="1499741"/>
            <a:ext cx="3414713" cy="4679950"/>
          </a:xfrm>
        </p:spPr>
        <p:txBody>
          <a:bodyPr/>
          <a:lstStyle>
            <a:lvl1pPr>
              <a:defRPr/>
            </a:lvl1pPr>
            <a:lvl2pPr>
              <a:defRPr/>
            </a:lvl2pPr>
            <a:lvl3pPr>
              <a:defRPr/>
            </a:lvl3pPr>
          </a:lstStyle>
          <a:p>
            <a:pPr lvl="0"/>
            <a:r>
              <a:rPr lang="en-US" dirty="0"/>
              <a:t>Click to edit Master text styles </a:t>
            </a:r>
          </a:p>
          <a:p>
            <a:pPr lvl="1"/>
            <a:r>
              <a:rPr lang="en-US" dirty="0"/>
              <a:t>Second level </a:t>
            </a:r>
          </a:p>
          <a:p>
            <a:pPr lvl="2"/>
            <a:r>
              <a:rPr lang="en-US" dirty="0"/>
              <a:t>Third level </a:t>
            </a:r>
          </a:p>
        </p:txBody>
      </p:sp>
      <p:sp>
        <p:nvSpPr>
          <p:cNvPr id="13" name="Text Placeholder 9">
            <a:extLst>
              <a:ext uri="{FF2B5EF4-FFF2-40B4-BE49-F238E27FC236}">
                <a16:creationId xmlns:a16="http://schemas.microsoft.com/office/drawing/2014/main" id="{FD7DD99C-2410-1E95-3132-72B18CB2B6CB}"/>
              </a:ext>
            </a:extLst>
          </p:cNvPr>
          <p:cNvSpPr>
            <a:spLocks noGrp="1"/>
          </p:cNvSpPr>
          <p:nvPr>
            <p:ph type="body" sz="quarter" idx="23" hasCustomPrompt="1"/>
          </p:nvPr>
        </p:nvSpPr>
        <p:spPr>
          <a:xfrm>
            <a:off x="4387577" y="1499741"/>
            <a:ext cx="3414713" cy="4679950"/>
          </a:xfrm>
        </p:spPr>
        <p:txBody>
          <a:bodyPr/>
          <a:lstStyle>
            <a:lvl1pPr>
              <a:defRPr/>
            </a:lvl1pPr>
            <a:lvl2pPr>
              <a:defRPr/>
            </a:lvl2pPr>
            <a:lvl3pPr>
              <a:defRPr/>
            </a:lvl3pPr>
          </a:lstStyle>
          <a:p>
            <a:pPr lvl="0"/>
            <a:r>
              <a:rPr lang="en-US" dirty="0"/>
              <a:t>Click to edit Master text styles </a:t>
            </a:r>
          </a:p>
          <a:p>
            <a:pPr lvl="1"/>
            <a:r>
              <a:rPr lang="en-US" dirty="0"/>
              <a:t>Second level </a:t>
            </a:r>
          </a:p>
          <a:p>
            <a:pPr lvl="2"/>
            <a:r>
              <a:rPr lang="en-US" dirty="0"/>
              <a:t>Third level </a:t>
            </a:r>
          </a:p>
        </p:txBody>
      </p:sp>
      <p:sp>
        <p:nvSpPr>
          <p:cNvPr id="14" name="Text Placeholder 9">
            <a:extLst>
              <a:ext uri="{FF2B5EF4-FFF2-40B4-BE49-F238E27FC236}">
                <a16:creationId xmlns:a16="http://schemas.microsoft.com/office/drawing/2014/main" id="{BCE8742D-E452-4CB7-5753-21B449943963}"/>
              </a:ext>
            </a:extLst>
          </p:cNvPr>
          <p:cNvSpPr>
            <a:spLocks noGrp="1"/>
          </p:cNvSpPr>
          <p:nvPr>
            <p:ph type="body" sz="quarter" idx="24" hasCustomPrompt="1"/>
          </p:nvPr>
        </p:nvSpPr>
        <p:spPr>
          <a:xfrm>
            <a:off x="7936954" y="1499741"/>
            <a:ext cx="3414713" cy="4679950"/>
          </a:xfrm>
        </p:spPr>
        <p:txBody>
          <a:bodyPr/>
          <a:lstStyle>
            <a:lvl1pPr>
              <a:defRPr/>
            </a:lvl1pPr>
            <a:lvl2pPr>
              <a:defRPr/>
            </a:lvl2pPr>
            <a:lvl3pPr>
              <a:defRPr/>
            </a:lvl3pPr>
          </a:lstStyle>
          <a:p>
            <a:pPr lvl="0"/>
            <a:r>
              <a:rPr lang="en-US" dirty="0"/>
              <a:t>Click to edit Master text styles </a:t>
            </a:r>
          </a:p>
          <a:p>
            <a:pPr lvl="1"/>
            <a:r>
              <a:rPr lang="en-US" dirty="0"/>
              <a:t>Second level </a:t>
            </a:r>
          </a:p>
          <a:p>
            <a:pPr lvl="2"/>
            <a:r>
              <a:rPr lang="en-US" dirty="0"/>
              <a:t>Third level </a:t>
            </a:r>
          </a:p>
        </p:txBody>
      </p:sp>
    </p:spTree>
    <p:extLst>
      <p:ext uri="{BB962C8B-B14F-4D97-AF65-F5344CB8AC3E}">
        <p14:creationId xmlns:p14="http://schemas.microsoft.com/office/powerpoint/2010/main" val="111451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el + inhoud 1 kol + 3 afbeeldingen">
    <p:spTree>
      <p:nvGrpSpPr>
        <p:cNvPr id="1" name=""/>
        <p:cNvGrpSpPr/>
        <p:nvPr/>
      </p:nvGrpSpPr>
      <p:grpSpPr>
        <a:xfrm>
          <a:off x="0" y="0"/>
          <a:ext cx="0" cy="0"/>
          <a:chOff x="0" y="0"/>
          <a:chExt cx="0" cy="0"/>
        </a:xfrm>
      </p:grpSpPr>
      <p:sp>
        <p:nvSpPr>
          <p:cNvPr id="5" name="Espace réservé du numéro de diapositive 8">
            <a:extLst>
              <a:ext uri="{FF2B5EF4-FFF2-40B4-BE49-F238E27FC236}">
                <a16:creationId xmlns:a16="http://schemas.microsoft.com/office/drawing/2014/main" id="{A698C0BB-61B2-4582-A7DB-5D32068E0264}"/>
              </a:ext>
            </a:extLst>
          </p:cNvPr>
          <p:cNvSpPr txBox="1">
            <a:spLocks/>
          </p:cNvSpPr>
          <p:nvPr/>
        </p:nvSpPr>
        <p:spPr>
          <a:xfrm>
            <a:off x="11346072" y="6267450"/>
            <a:ext cx="752476" cy="412751"/>
          </a:xfrm>
          <a:prstGeom prst="rect">
            <a:avLst/>
          </a:prstGeom>
        </p:spPr>
        <p:txBody>
          <a:bodyPr vert="horz" lIns="0" tIns="45720" rIns="25200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702769-3850-4183-AD4D-D4D1727092EA}" type="slidenum">
              <a:rPr lang="fr-BE" smtClean="0"/>
              <a:pPr/>
              <a:t>‹nr.›</a:t>
            </a:fld>
            <a:endParaRPr lang="fr-BE" dirty="0"/>
          </a:p>
        </p:txBody>
      </p:sp>
      <p:sp>
        <p:nvSpPr>
          <p:cNvPr id="2" name="Espace réservé du numéro de diapositive 8">
            <a:extLst>
              <a:ext uri="{FF2B5EF4-FFF2-40B4-BE49-F238E27FC236}">
                <a16:creationId xmlns:a16="http://schemas.microsoft.com/office/drawing/2014/main" id="{0DA6BC07-3356-0AA4-5090-8FA4057780B4}"/>
              </a:ext>
            </a:extLst>
          </p:cNvPr>
          <p:cNvSpPr txBox="1">
            <a:spLocks/>
          </p:cNvSpPr>
          <p:nvPr userDrawn="1"/>
        </p:nvSpPr>
        <p:spPr>
          <a:xfrm>
            <a:off x="11346072" y="6267450"/>
            <a:ext cx="752476" cy="412751"/>
          </a:xfrm>
          <a:prstGeom prst="rect">
            <a:avLst/>
          </a:prstGeom>
        </p:spPr>
        <p:txBody>
          <a:bodyPr vert="horz" lIns="0" tIns="45720" rIns="25200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702769-3850-4183-AD4D-D4D1727092EA}" type="slidenum">
              <a:rPr lang="fr-BE" smtClean="0"/>
              <a:pPr/>
              <a:t>‹nr.›</a:t>
            </a:fld>
            <a:endParaRPr lang="fr-BE" dirty="0"/>
          </a:p>
        </p:txBody>
      </p:sp>
      <p:sp>
        <p:nvSpPr>
          <p:cNvPr id="4" name="Rectangle 3">
            <a:extLst>
              <a:ext uri="{FF2B5EF4-FFF2-40B4-BE49-F238E27FC236}">
                <a16:creationId xmlns:a16="http://schemas.microsoft.com/office/drawing/2014/main" id="{66A4683D-D236-DB79-CFD6-5FA5EC8D8518}"/>
              </a:ext>
            </a:extLst>
          </p:cNvPr>
          <p:cNvSpPr/>
          <p:nvPr userDrawn="1"/>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Ellipse 7">
            <a:extLst>
              <a:ext uri="{FF2B5EF4-FFF2-40B4-BE49-F238E27FC236}">
                <a16:creationId xmlns:a16="http://schemas.microsoft.com/office/drawing/2014/main" id="{1E9F12D1-DAC4-F4AF-BC02-91B3AB0F4C8E}"/>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Picture Placeholder 17">
            <a:extLst>
              <a:ext uri="{FF2B5EF4-FFF2-40B4-BE49-F238E27FC236}">
                <a16:creationId xmlns:a16="http://schemas.microsoft.com/office/drawing/2014/main" id="{617DAF11-C9A6-83DA-CD2F-41696A83E6FB}"/>
              </a:ext>
            </a:extLst>
          </p:cNvPr>
          <p:cNvSpPr>
            <a:spLocks noGrp="1"/>
          </p:cNvSpPr>
          <p:nvPr>
            <p:ph type="pic" sz="quarter" idx="17" hasCustomPrompt="1"/>
          </p:nvPr>
        </p:nvSpPr>
        <p:spPr>
          <a:xfrm>
            <a:off x="905999" y="5020104"/>
            <a:ext cx="2797175" cy="1837896"/>
          </a:xfrm>
          <a:custGeom>
            <a:avLst/>
            <a:gdLst>
              <a:gd name="connsiteX0" fmla="*/ 1477209 w 2797175"/>
              <a:gd name="connsiteY0" fmla="*/ 25 h 1837896"/>
              <a:gd name="connsiteX1" fmla="*/ 1754297 w 2797175"/>
              <a:gd name="connsiteY1" fmla="*/ 32364 h 1837896"/>
              <a:gd name="connsiteX2" fmla="*/ 2791755 w 2797175"/>
              <a:gd name="connsiteY2" fmla="*/ 1570484 h 1837896"/>
              <a:gd name="connsiteX3" fmla="*/ 2761264 w 2797175"/>
              <a:gd name="connsiteY3" fmla="*/ 1772753 h 1837896"/>
              <a:gd name="connsiteX4" fmla="*/ 2740822 w 2797175"/>
              <a:gd name="connsiteY4" fmla="*/ 1837896 h 1837896"/>
              <a:gd name="connsiteX5" fmla="*/ 40031 w 2797175"/>
              <a:gd name="connsiteY5" fmla="*/ 1837896 h 1837896"/>
              <a:gd name="connsiteX6" fmla="*/ 14140 w 2797175"/>
              <a:gd name="connsiteY6" fmla="*/ 1713596 h 1837896"/>
              <a:gd name="connsiteX7" fmla="*/ 35516 w 2797175"/>
              <a:gd name="connsiteY7" fmla="*/ 1142084 h 1837896"/>
              <a:gd name="connsiteX8" fmla="*/ 1477209 w 2797175"/>
              <a:gd name="connsiteY8" fmla="*/ 25 h 183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7175" h="1837896">
                <a:moveTo>
                  <a:pt x="1477209" y="25"/>
                </a:moveTo>
                <a:cubicBezTo>
                  <a:pt x="1570418" y="590"/>
                  <a:pt x="1663325" y="11074"/>
                  <a:pt x="1754297" y="32364"/>
                </a:cubicBezTo>
                <a:cubicBezTo>
                  <a:pt x="2456261" y="197531"/>
                  <a:pt x="2848534" y="884010"/>
                  <a:pt x="2791755" y="1570484"/>
                </a:cubicBezTo>
                <a:cubicBezTo>
                  <a:pt x="2786271" y="1641777"/>
                  <a:pt x="2775928" y="1709139"/>
                  <a:pt x="2761264" y="1772753"/>
                </a:cubicBezTo>
                <a:lnTo>
                  <a:pt x="2740822" y="1837896"/>
                </a:lnTo>
                <a:lnTo>
                  <a:pt x="40031" y="1837896"/>
                </a:lnTo>
                <a:lnTo>
                  <a:pt x="14140" y="1713596"/>
                </a:lnTo>
                <a:cubicBezTo>
                  <a:pt x="-15049" y="1510297"/>
                  <a:pt x="5355" y="1310638"/>
                  <a:pt x="35516" y="1142084"/>
                </a:cubicBezTo>
                <a:cubicBezTo>
                  <a:pt x="157459" y="478188"/>
                  <a:pt x="824742" y="-3925"/>
                  <a:pt x="1477209" y="25"/>
                </a:cubicBezTo>
                <a:close/>
              </a:path>
            </a:pathLst>
          </a:custGeom>
          <a:solidFill>
            <a:schemeClr val="bg1">
              <a:lumMod val="95000"/>
            </a:schemeClr>
          </a:solidFill>
        </p:spPr>
        <p:txBody>
          <a:bodyPr wrap="square" tIns="1097280">
            <a:noAutofit/>
          </a:bodyPr>
          <a:lstStyle>
            <a:lvl1pPr marL="0" marR="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sz="1400">
                <a:solidFill>
                  <a:schemeClr val="bg1">
                    <a:lumMod val="50000"/>
                  </a:schemeClr>
                </a:solidFill>
              </a:defRPr>
            </a:lvl1pPr>
          </a:lstStyle>
          <a:p>
            <a:r>
              <a:rPr lang="fr-BE" dirty="0"/>
              <a:t>Click to </a:t>
            </a:r>
            <a:r>
              <a:rPr lang="fr-BE" dirty="0" err="1"/>
              <a:t>add</a:t>
            </a:r>
            <a:r>
              <a:rPr lang="fr-BE" dirty="0"/>
              <a:t> </a:t>
            </a:r>
            <a:r>
              <a:rPr lang="fr-BE" dirty="0" err="1"/>
              <a:t>picture</a:t>
            </a:r>
            <a:r>
              <a:rPr lang="fr-BE" dirty="0"/>
              <a:t> </a:t>
            </a:r>
          </a:p>
        </p:txBody>
      </p:sp>
      <p:sp>
        <p:nvSpPr>
          <p:cNvPr id="6" name="Picture Placeholder 15">
            <a:extLst>
              <a:ext uri="{FF2B5EF4-FFF2-40B4-BE49-F238E27FC236}">
                <a16:creationId xmlns:a16="http://schemas.microsoft.com/office/drawing/2014/main" id="{70BE2305-7FCC-A4B9-FF02-0B499AC62AAE}"/>
              </a:ext>
            </a:extLst>
          </p:cNvPr>
          <p:cNvSpPr>
            <a:spLocks noGrp="1"/>
          </p:cNvSpPr>
          <p:nvPr>
            <p:ph type="pic" sz="quarter" idx="15" hasCustomPrompt="1"/>
          </p:nvPr>
        </p:nvSpPr>
        <p:spPr>
          <a:xfrm>
            <a:off x="905996" y="1"/>
            <a:ext cx="2797176" cy="1905875"/>
          </a:xfrm>
          <a:custGeom>
            <a:avLst/>
            <a:gdLst>
              <a:gd name="connsiteX0" fmla="*/ 126450 w 2797176"/>
              <a:gd name="connsiteY0" fmla="*/ 0 h 1905875"/>
              <a:gd name="connsiteX1" fmla="*/ 2684933 w 2797176"/>
              <a:gd name="connsiteY1" fmla="*/ 0 h 1905875"/>
              <a:gd name="connsiteX2" fmla="*/ 2717681 w 2797176"/>
              <a:gd name="connsiteY2" fmla="*/ 86895 h 1905875"/>
              <a:gd name="connsiteX3" fmla="*/ 2791756 w 2797176"/>
              <a:gd name="connsiteY3" fmla="*/ 714556 h 1905875"/>
              <a:gd name="connsiteX4" fmla="*/ 1000720 w 2797176"/>
              <a:gd name="connsiteY4" fmla="*/ 1870727 h 1905875"/>
              <a:gd name="connsiteX5" fmla="*/ 35517 w 2797176"/>
              <a:gd name="connsiteY5" fmla="*/ 286156 h 1905875"/>
              <a:gd name="connsiteX6" fmla="*/ 119533 w 2797176"/>
              <a:gd name="connsiteY6" fmla="*/ 13646 h 190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97176" h="1905875">
                <a:moveTo>
                  <a:pt x="126450" y="0"/>
                </a:moveTo>
                <a:lnTo>
                  <a:pt x="2684933" y="0"/>
                </a:lnTo>
                <a:lnTo>
                  <a:pt x="2717681" y="86895"/>
                </a:lnTo>
                <a:cubicBezTo>
                  <a:pt x="2783390" y="285509"/>
                  <a:pt x="2809500" y="500033"/>
                  <a:pt x="2791756" y="714556"/>
                </a:cubicBezTo>
                <a:cubicBezTo>
                  <a:pt x="2704013" y="1855245"/>
                  <a:pt x="1372347" y="1989443"/>
                  <a:pt x="1000720" y="1870727"/>
                </a:cubicBezTo>
                <a:cubicBezTo>
                  <a:pt x="-57390" y="1530069"/>
                  <a:pt x="-52226" y="776494"/>
                  <a:pt x="35517" y="286156"/>
                </a:cubicBezTo>
                <a:cubicBezTo>
                  <a:pt x="52937" y="191314"/>
                  <a:pt x="81487" y="100181"/>
                  <a:pt x="119533" y="13646"/>
                </a:cubicBezTo>
                <a:close/>
              </a:path>
            </a:pathLst>
          </a:custGeom>
          <a:solidFill>
            <a:schemeClr val="bg1">
              <a:lumMod val="95000"/>
            </a:schemeClr>
          </a:solidFill>
        </p:spPr>
        <p:txBody>
          <a:bodyPr wrap="square" tIns="365760">
            <a:noAutofit/>
          </a:bodyPr>
          <a:lstStyle>
            <a:lvl1pPr marL="0" marR="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sz="1400">
                <a:solidFill>
                  <a:schemeClr val="bg1">
                    <a:lumMod val="50000"/>
                  </a:schemeClr>
                </a:solidFill>
              </a:defRPr>
            </a:lvl1pPr>
          </a:lstStyle>
          <a:p>
            <a:r>
              <a:rPr lang="fr-BE" dirty="0"/>
              <a:t>Click to </a:t>
            </a:r>
            <a:r>
              <a:rPr lang="fr-BE" dirty="0" err="1"/>
              <a:t>add</a:t>
            </a:r>
            <a:r>
              <a:rPr lang="fr-BE" dirty="0"/>
              <a:t> </a:t>
            </a:r>
            <a:r>
              <a:rPr lang="fr-BE" dirty="0" err="1"/>
              <a:t>picture</a:t>
            </a:r>
            <a:r>
              <a:rPr lang="fr-BE" dirty="0"/>
              <a:t> </a:t>
            </a:r>
          </a:p>
        </p:txBody>
      </p:sp>
      <p:sp>
        <p:nvSpPr>
          <p:cNvPr id="11" name="Picture Placeholder 16">
            <a:extLst>
              <a:ext uri="{FF2B5EF4-FFF2-40B4-BE49-F238E27FC236}">
                <a16:creationId xmlns:a16="http://schemas.microsoft.com/office/drawing/2014/main" id="{0E385605-B978-B137-9744-3CF077E72514}"/>
              </a:ext>
            </a:extLst>
          </p:cNvPr>
          <p:cNvSpPr>
            <a:spLocks noGrp="1"/>
          </p:cNvSpPr>
          <p:nvPr>
            <p:ph type="pic" sz="quarter" idx="18" hasCustomPrompt="1"/>
          </p:nvPr>
        </p:nvSpPr>
        <p:spPr>
          <a:xfrm>
            <a:off x="905996" y="2082136"/>
            <a:ext cx="2797176" cy="2761803"/>
          </a:xfrm>
          <a:custGeom>
            <a:avLst/>
            <a:gdLst>
              <a:gd name="connsiteX0" fmla="*/ 1477210 w 2797176"/>
              <a:gd name="connsiteY0" fmla="*/ 25 h 2761803"/>
              <a:gd name="connsiteX1" fmla="*/ 1754298 w 2797176"/>
              <a:gd name="connsiteY1" fmla="*/ 32364 h 2761803"/>
              <a:gd name="connsiteX2" fmla="*/ 2791756 w 2797176"/>
              <a:gd name="connsiteY2" fmla="*/ 1570484 h 2761803"/>
              <a:gd name="connsiteX3" fmla="*/ 1000720 w 2797176"/>
              <a:gd name="connsiteY3" fmla="*/ 2726655 h 2761803"/>
              <a:gd name="connsiteX4" fmla="*/ 35517 w 2797176"/>
              <a:gd name="connsiteY4" fmla="*/ 1142084 h 2761803"/>
              <a:gd name="connsiteX5" fmla="*/ 1477210 w 2797176"/>
              <a:gd name="connsiteY5" fmla="*/ 25 h 276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7176" h="2761803">
                <a:moveTo>
                  <a:pt x="1477210" y="25"/>
                </a:moveTo>
                <a:cubicBezTo>
                  <a:pt x="1570419" y="589"/>
                  <a:pt x="1663326" y="11073"/>
                  <a:pt x="1754298" y="32364"/>
                </a:cubicBezTo>
                <a:cubicBezTo>
                  <a:pt x="2456262" y="197531"/>
                  <a:pt x="2848535" y="884010"/>
                  <a:pt x="2791756" y="1570484"/>
                </a:cubicBezTo>
                <a:cubicBezTo>
                  <a:pt x="2704013" y="2711173"/>
                  <a:pt x="1372347" y="2845371"/>
                  <a:pt x="1000720" y="2726655"/>
                </a:cubicBezTo>
                <a:cubicBezTo>
                  <a:pt x="-57390" y="2385997"/>
                  <a:pt x="-52226" y="1632422"/>
                  <a:pt x="35517" y="1142084"/>
                </a:cubicBezTo>
                <a:cubicBezTo>
                  <a:pt x="157460" y="478187"/>
                  <a:pt x="824743" y="-3925"/>
                  <a:pt x="1477210" y="25"/>
                </a:cubicBezTo>
                <a:close/>
              </a:path>
            </a:pathLst>
          </a:custGeom>
          <a:solidFill>
            <a:schemeClr val="bg1">
              <a:lumMod val="95000"/>
            </a:schemeClr>
          </a:solidFill>
        </p:spPr>
        <p:txBody>
          <a:bodyPr wrap="square" tIns="731520">
            <a:noAutofit/>
          </a:bodyPr>
          <a:lstStyle>
            <a:lvl1pPr marL="0" marR="0" indent="0" algn="ctr" defTabSz="914400" rtl="0" eaLnBrk="1" fontAlgn="auto" latinLnBrk="0" hangingPunct="1">
              <a:lnSpc>
                <a:spcPct val="90000"/>
              </a:lnSpc>
              <a:spcBef>
                <a:spcPts val="0"/>
              </a:spcBef>
              <a:spcAft>
                <a:spcPts val="0"/>
              </a:spcAft>
              <a:buClr>
                <a:schemeClr val="tx1"/>
              </a:buClr>
              <a:buSzTx/>
              <a:buFont typeface="Arial" panose="020B0604020202020204" pitchFamily="34" charset="0"/>
              <a:buNone/>
              <a:tabLst/>
              <a:defRPr sz="1400">
                <a:solidFill>
                  <a:schemeClr val="bg1">
                    <a:lumMod val="50000"/>
                  </a:schemeClr>
                </a:solidFill>
              </a:defRPr>
            </a:lvl1pPr>
          </a:lstStyle>
          <a:p>
            <a:r>
              <a:rPr lang="fr-BE" dirty="0"/>
              <a:t>Click to </a:t>
            </a:r>
            <a:r>
              <a:rPr lang="fr-BE" dirty="0" err="1"/>
              <a:t>add</a:t>
            </a:r>
            <a:r>
              <a:rPr lang="fr-BE" dirty="0"/>
              <a:t> </a:t>
            </a:r>
            <a:r>
              <a:rPr lang="fr-BE" dirty="0" err="1"/>
              <a:t>picture</a:t>
            </a:r>
            <a:r>
              <a:rPr lang="fr-BE" dirty="0"/>
              <a:t>  </a:t>
            </a:r>
          </a:p>
        </p:txBody>
      </p:sp>
      <p:sp>
        <p:nvSpPr>
          <p:cNvPr id="14" name="Tijdelijke aanduiding voor titel 1">
            <a:extLst>
              <a:ext uri="{FF2B5EF4-FFF2-40B4-BE49-F238E27FC236}">
                <a16:creationId xmlns:a16="http://schemas.microsoft.com/office/drawing/2014/main" id="{A816D69D-4D7F-1E18-0834-B9A47A464DEA}"/>
              </a:ext>
            </a:extLst>
          </p:cNvPr>
          <p:cNvSpPr>
            <a:spLocks noGrp="1"/>
          </p:cNvSpPr>
          <p:nvPr>
            <p:ph type="title"/>
          </p:nvPr>
        </p:nvSpPr>
        <p:spPr>
          <a:xfrm>
            <a:off x="4638674" y="363600"/>
            <a:ext cx="6715125" cy="390943"/>
          </a:xfrm>
          <a:prstGeom prst="rect">
            <a:avLst/>
          </a:prstGeom>
        </p:spPr>
        <p:txBody>
          <a:bodyPr vert="horz" lIns="91440" tIns="45720" rIns="91440" bIns="45720" rtlCol="0" anchor="t">
            <a:normAutofit/>
          </a:bodyPr>
          <a:lstStyle/>
          <a:p>
            <a:r>
              <a:rPr lang="nl-NL" noProof="0"/>
              <a:t>Klik om stijl te bewerken</a:t>
            </a:r>
            <a:endParaRPr lang="fr-BE" noProof="0" dirty="0"/>
          </a:p>
        </p:txBody>
      </p:sp>
      <p:sp>
        <p:nvSpPr>
          <p:cNvPr id="16" name="Espace réservé du texte 2">
            <a:extLst>
              <a:ext uri="{FF2B5EF4-FFF2-40B4-BE49-F238E27FC236}">
                <a16:creationId xmlns:a16="http://schemas.microsoft.com/office/drawing/2014/main" id="{B01A48C1-4C25-0EA7-82EC-879724D1746C}"/>
              </a:ext>
            </a:extLst>
          </p:cNvPr>
          <p:cNvSpPr>
            <a:spLocks noGrp="1"/>
          </p:cNvSpPr>
          <p:nvPr>
            <p:ph type="body" idx="1"/>
          </p:nvPr>
        </p:nvSpPr>
        <p:spPr>
          <a:xfrm>
            <a:off x="4638674" y="861776"/>
            <a:ext cx="6715124" cy="390943"/>
          </a:xfrm>
          <a:prstGeom prst="rect">
            <a:avLst/>
          </a:prstGeom>
        </p:spPr>
        <p:txBody>
          <a:bodyPr>
            <a:normAutofit/>
          </a:bodyPr>
          <a:lstStyle>
            <a:lvl1pPr marL="0" indent="0">
              <a:buNone/>
              <a:defRPr sz="2400">
                <a:solidFill>
                  <a:schemeClr val="accent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z="2400">
                <a:solidFill>
                  <a:schemeClr val="accent1"/>
                </a:solidFill>
                <a:latin typeface="+mj-lt"/>
              </a:rPr>
              <a:t>Klikken om de tekststijl van het model te bewerken</a:t>
            </a:r>
          </a:p>
        </p:txBody>
      </p:sp>
      <p:sp>
        <p:nvSpPr>
          <p:cNvPr id="7" name="Espace réservé du numéro de diapositive 8">
            <a:extLst>
              <a:ext uri="{FF2B5EF4-FFF2-40B4-BE49-F238E27FC236}">
                <a16:creationId xmlns:a16="http://schemas.microsoft.com/office/drawing/2014/main" id="{D7355844-E281-8FC7-52A7-15194930A491}"/>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
        <p:nvSpPr>
          <p:cNvPr id="12" name="Text Placeholder 11">
            <a:extLst>
              <a:ext uri="{FF2B5EF4-FFF2-40B4-BE49-F238E27FC236}">
                <a16:creationId xmlns:a16="http://schemas.microsoft.com/office/drawing/2014/main" id="{907B1171-A323-43F3-6B2C-868C12029F02}"/>
              </a:ext>
            </a:extLst>
          </p:cNvPr>
          <p:cNvSpPr>
            <a:spLocks noGrp="1"/>
          </p:cNvSpPr>
          <p:nvPr>
            <p:ph type="body" sz="quarter" idx="20" hasCustomPrompt="1"/>
          </p:nvPr>
        </p:nvSpPr>
        <p:spPr>
          <a:xfrm>
            <a:off x="4630947" y="1507601"/>
            <a:ext cx="6715125" cy="4679950"/>
          </a:xfrm>
        </p:spPr>
        <p:txBody>
          <a:bodyPr/>
          <a:lstStyle>
            <a:lvl1pPr>
              <a:defRPr/>
            </a:lvl1pPr>
            <a:lvl2pPr>
              <a:defRPr/>
            </a:lvl2pPr>
            <a:lvl3pPr>
              <a:defRPr/>
            </a:lvl3pPr>
          </a:lstStyle>
          <a:p>
            <a:pPr lvl="0"/>
            <a:r>
              <a:rPr lang="en-US" dirty="0"/>
              <a:t>Click to edit Master text styles </a:t>
            </a:r>
          </a:p>
          <a:p>
            <a:pPr lvl="1"/>
            <a:r>
              <a:rPr lang="en-US" dirty="0"/>
              <a:t>Second level </a:t>
            </a:r>
          </a:p>
          <a:p>
            <a:pPr lvl="2"/>
            <a:r>
              <a:rPr lang="en-US" dirty="0"/>
              <a:t>Third level </a:t>
            </a:r>
          </a:p>
        </p:txBody>
      </p:sp>
    </p:spTree>
    <p:extLst>
      <p:ext uri="{BB962C8B-B14F-4D97-AF65-F5344CB8AC3E}">
        <p14:creationId xmlns:p14="http://schemas.microsoft.com/office/powerpoint/2010/main" val="27123132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el +inhoud 1 kol + 3 afbeeldingen">
    <p:spTree>
      <p:nvGrpSpPr>
        <p:cNvPr id="1" name=""/>
        <p:cNvGrpSpPr/>
        <p:nvPr/>
      </p:nvGrpSpPr>
      <p:grpSpPr>
        <a:xfrm>
          <a:off x="0" y="0"/>
          <a:ext cx="0" cy="0"/>
          <a:chOff x="0" y="0"/>
          <a:chExt cx="0" cy="0"/>
        </a:xfrm>
      </p:grpSpPr>
      <p:sp>
        <p:nvSpPr>
          <p:cNvPr id="5" name="Espace réservé du numéro de diapositive 8">
            <a:extLst>
              <a:ext uri="{FF2B5EF4-FFF2-40B4-BE49-F238E27FC236}">
                <a16:creationId xmlns:a16="http://schemas.microsoft.com/office/drawing/2014/main" id="{A698C0BB-61B2-4582-A7DB-5D32068E0264}"/>
              </a:ext>
            </a:extLst>
          </p:cNvPr>
          <p:cNvSpPr txBox="1">
            <a:spLocks/>
          </p:cNvSpPr>
          <p:nvPr/>
        </p:nvSpPr>
        <p:spPr>
          <a:xfrm>
            <a:off x="11346072" y="6267450"/>
            <a:ext cx="752476" cy="412751"/>
          </a:xfrm>
          <a:prstGeom prst="rect">
            <a:avLst/>
          </a:prstGeom>
        </p:spPr>
        <p:txBody>
          <a:bodyPr vert="horz" lIns="0" tIns="45720" rIns="25200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702769-3850-4183-AD4D-D4D1727092EA}" type="slidenum">
              <a:rPr lang="fr-BE" smtClean="0"/>
              <a:pPr/>
              <a:t>‹nr.›</a:t>
            </a:fld>
            <a:endParaRPr lang="fr-BE" dirty="0"/>
          </a:p>
        </p:txBody>
      </p:sp>
      <p:sp>
        <p:nvSpPr>
          <p:cNvPr id="2" name="Espace réservé du numéro de diapositive 8">
            <a:extLst>
              <a:ext uri="{FF2B5EF4-FFF2-40B4-BE49-F238E27FC236}">
                <a16:creationId xmlns:a16="http://schemas.microsoft.com/office/drawing/2014/main" id="{0DA6BC07-3356-0AA4-5090-8FA4057780B4}"/>
              </a:ext>
            </a:extLst>
          </p:cNvPr>
          <p:cNvSpPr txBox="1">
            <a:spLocks/>
          </p:cNvSpPr>
          <p:nvPr userDrawn="1"/>
        </p:nvSpPr>
        <p:spPr>
          <a:xfrm>
            <a:off x="11346072" y="6267450"/>
            <a:ext cx="752476" cy="412751"/>
          </a:xfrm>
          <a:prstGeom prst="rect">
            <a:avLst/>
          </a:prstGeom>
        </p:spPr>
        <p:txBody>
          <a:bodyPr vert="horz" lIns="0" tIns="45720" rIns="25200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702769-3850-4183-AD4D-D4D1727092EA}" type="slidenum">
              <a:rPr lang="fr-BE" smtClean="0"/>
              <a:pPr/>
              <a:t>‹nr.›</a:t>
            </a:fld>
            <a:endParaRPr lang="fr-BE" dirty="0"/>
          </a:p>
        </p:txBody>
      </p:sp>
      <p:sp>
        <p:nvSpPr>
          <p:cNvPr id="4" name="Rectangle 3">
            <a:extLst>
              <a:ext uri="{FF2B5EF4-FFF2-40B4-BE49-F238E27FC236}">
                <a16:creationId xmlns:a16="http://schemas.microsoft.com/office/drawing/2014/main" id="{66A4683D-D236-DB79-CFD6-5FA5EC8D8518}"/>
              </a:ext>
            </a:extLst>
          </p:cNvPr>
          <p:cNvSpPr/>
          <p:nvPr userDrawn="1"/>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Ellipse 7">
            <a:extLst>
              <a:ext uri="{FF2B5EF4-FFF2-40B4-BE49-F238E27FC236}">
                <a16:creationId xmlns:a16="http://schemas.microsoft.com/office/drawing/2014/main" id="{1E9F12D1-DAC4-F4AF-BC02-91B3AB0F4C8E}"/>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4" name="Espace réservé pour une image  13">
            <a:extLst>
              <a:ext uri="{FF2B5EF4-FFF2-40B4-BE49-F238E27FC236}">
                <a16:creationId xmlns:a16="http://schemas.microsoft.com/office/drawing/2014/main" id="{B77EB808-066C-797D-136A-840EFCB78305}"/>
              </a:ext>
            </a:extLst>
          </p:cNvPr>
          <p:cNvSpPr>
            <a:spLocks noGrp="1"/>
          </p:cNvSpPr>
          <p:nvPr>
            <p:ph type="pic" sz="quarter" idx="17" hasCustomPrompt="1"/>
          </p:nvPr>
        </p:nvSpPr>
        <p:spPr>
          <a:xfrm>
            <a:off x="7734300" y="0"/>
            <a:ext cx="4457700" cy="6858000"/>
          </a:xfrm>
          <a:prstGeom prst="rect">
            <a:avLst/>
          </a:prstGeom>
        </p:spPr>
        <p:txBody>
          <a:bodyPr anchor="ctr"/>
          <a:lstStyle>
            <a:lvl1pPr marL="0" indent="0" algn="ctr">
              <a:lnSpc>
                <a:spcPct val="300000"/>
              </a:lnSpc>
              <a:spcBef>
                <a:spcPts val="26400"/>
              </a:spcBef>
              <a:buNone/>
              <a:defRPr lang="en-US" sz="1800" kern="1200" dirty="0" smtClean="0">
                <a:solidFill>
                  <a:schemeClr val="bg1">
                    <a:lumMod val="50000"/>
                  </a:schemeClr>
                </a:solidFill>
                <a:latin typeface="+mn-lt"/>
                <a:ea typeface="+mn-ea"/>
                <a:cs typeface="+mn-cs"/>
              </a:defRPr>
            </a:lvl1pPr>
          </a:lstStyle>
          <a:p>
            <a:r>
              <a:rPr lang="fr-BE" dirty="0"/>
              <a:t>Click to </a:t>
            </a:r>
            <a:r>
              <a:rPr lang="fr-BE" dirty="0" err="1"/>
              <a:t>add</a:t>
            </a:r>
            <a:r>
              <a:rPr lang="fr-BE" dirty="0"/>
              <a:t> </a:t>
            </a:r>
            <a:r>
              <a:rPr lang="fr-BE" dirty="0" err="1"/>
              <a:t>picture</a:t>
            </a:r>
            <a:endParaRPr lang="fr-BE" dirty="0"/>
          </a:p>
        </p:txBody>
      </p:sp>
      <p:sp>
        <p:nvSpPr>
          <p:cNvPr id="3" name="Tijdelijke aanduiding voor titel 1">
            <a:extLst>
              <a:ext uri="{FF2B5EF4-FFF2-40B4-BE49-F238E27FC236}">
                <a16:creationId xmlns:a16="http://schemas.microsoft.com/office/drawing/2014/main" id="{7BD16D9B-36D2-A047-2D4A-CB8510C1B690}"/>
              </a:ext>
            </a:extLst>
          </p:cNvPr>
          <p:cNvSpPr>
            <a:spLocks noGrp="1"/>
          </p:cNvSpPr>
          <p:nvPr>
            <p:ph type="title"/>
          </p:nvPr>
        </p:nvSpPr>
        <p:spPr>
          <a:xfrm>
            <a:off x="838200" y="363600"/>
            <a:ext cx="6483301" cy="390943"/>
          </a:xfrm>
          <a:prstGeom prst="rect">
            <a:avLst/>
          </a:prstGeom>
        </p:spPr>
        <p:txBody>
          <a:bodyPr vert="horz" lIns="91440" tIns="45720" rIns="91440" bIns="45720" rtlCol="0" anchor="t">
            <a:normAutofit/>
          </a:bodyPr>
          <a:lstStyle/>
          <a:p>
            <a:r>
              <a:rPr lang="nl-NL" noProof="0"/>
              <a:t>Klik om stijl te bewerken</a:t>
            </a:r>
            <a:endParaRPr lang="fr-BE" noProof="0" dirty="0"/>
          </a:p>
        </p:txBody>
      </p:sp>
      <p:sp>
        <p:nvSpPr>
          <p:cNvPr id="11" name="Espace réservé du texte 2">
            <a:extLst>
              <a:ext uri="{FF2B5EF4-FFF2-40B4-BE49-F238E27FC236}">
                <a16:creationId xmlns:a16="http://schemas.microsoft.com/office/drawing/2014/main" id="{C4BB4F2D-154B-5EDF-7F62-5DD8BA8EE180}"/>
              </a:ext>
            </a:extLst>
          </p:cNvPr>
          <p:cNvSpPr>
            <a:spLocks noGrp="1"/>
          </p:cNvSpPr>
          <p:nvPr>
            <p:ph type="body" idx="1"/>
          </p:nvPr>
        </p:nvSpPr>
        <p:spPr>
          <a:xfrm>
            <a:off x="838200" y="861776"/>
            <a:ext cx="6483301" cy="390943"/>
          </a:xfrm>
          <a:prstGeom prst="rect">
            <a:avLst/>
          </a:prstGeom>
        </p:spPr>
        <p:txBody>
          <a:bodyPr>
            <a:normAutofit/>
          </a:bodyPr>
          <a:lstStyle>
            <a:lvl1pPr marL="0" indent="0">
              <a:buNone/>
              <a:defRPr sz="2400">
                <a:solidFill>
                  <a:schemeClr val="accent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z="2400">
                <a:solidFill>
                  <a:schemeClr val="accent1"/>
                </a:solidFill>
                <a:latin typeface="+mj-lt"/>
              </a:rPr>
              <a:t>Klikken om de tekststijl van het model te bewerken</a:t>
            </a:r>
          </a:p>
        </p:txBody>
      </p:sp>
      <p:sp>
        <p:nvSpPr>
          <p:cNvPr id="6" name="Espace réservé du numéro de diapositive 8">
            <a:extLst>
              <a:ext uri="{FF2B5EF4-FFF2-40B4-BE49-F238E27FC236}">
                <a16:creationId xmlns:a16="http://schemas.microsoft.com/office/drawing/2014/main" id="{5E951E0C-7754-6002-8C5A-4608FD1AA56A}"/>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
        <p:nvSpPr>
          <p:cNvPr id="10" name="Text Placeholder 9">
            <a:extLst>
              <a:ext uri="{FF2B5EF4-FFF2-40B4-BE49-F238E27FC236}">
                <a16:creationId xmlns:a16="http://schemas.microsoft.com/office/drawing/2014/main" id="{E163A463-B8DE-11ED-C0FD-E74D4D82D302}"/>
              </a:ext>
            </a:extLst>
          </p:cNvPr>
          <p:cNvSpPr>
            <a:spLocks noGrp="1"/>
          </p:cNvSpPr>
          <p:nvPr>
            <p:ph type="body" sz="quarter" idx="19" hasCustomPrompt="1"/>
          </p:nvPr>
        </p:nvSpPr>
        <p:spPr>
          <a:xfrm>
            <a:off x="838151" y="1491079"/>
            <a:ext cx="6483350" cy="4705350"/>
          </a:xfrm>
        </p:spPr>
        <p:txBody>
          <a:bodyPr/>
          <a:lstStyle>
            <a:lvl1pPr>
              <a:defRPr/>
            </a:lvl1pPr>
            <a:lvl2pPr>
              <a:defRPr/>
            </a:lvl2pPr>
            <a:lvl3pPr>
              <a:defRPr/>
            </a:lvl3pPr>
          </a:lstStyle>
          <a:p>
            <a:pPr lvl="0"/>
            <a:r>
              <a:rPr lang="en-US" dirty="0"/>
              <a:t>Click to edit Master text styles </a:t>
            </a:r>
          </a:p>
          <a:p>
            <a:pPr lvl="1"/>
            <a:r>
              <a:rPr lang="en-US" dirty="0"/>
              <a:t>Second level </a:t>
            </a:r>
          </a:p>
          <a:p>
            <a:pPr lvl="2"/>
            <a:r>
              <a:rPr lang="en-US" dirty="0"/>
              <a:t>Third level </a:t>
            </a:r>
          </a:p>
        </p:txBody>
      </p:sp>
    </p:spTree>
    <p:extLst>
      <p:ext uri="{BB962C8B-B14F-4D97-AF65-F5344CB8AC3E}">
        <p14:creationId xmlns:p14="http://schemas.microsoft.com/office/powerpoint/2010/main" val="3999545188"/>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2 afbeelding circel">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0C92EBC8-7995-C14E-3386-621ABB77440E}"/>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Rectangle 1">
            <a:extLst>
              <a:ext uri="{FF2B5EF4-FFF2-40B4-BE49-F238E27FC236}">
                <a16:creationId xmlns:a16="http://schemas.microsoft.com/office/drawing/2014/main" id="{CD705773-74F7-DD1B-3923-A5C2E38F519C}"/>
              </a:ext>
            </a:extLst>
          </p:cNvPr>
          <p:cNvSpPr/>
          <p:nvPr userDrawn="1"/>
        </p:nvSpPr>
        <p:spPr>
          <a:xfrm>
            <a:off x="0" y="0"/>
            <a:ext cx="108000" cy="6858000"/>
          </a:xfrm>
          <a:prstGeom prst="rect">
            <a:avLst/>
          </a:prstGeom>
          <a:gradFill>
            <a:gsLst>
              <a:gs pos="0">
                <a:srgbClr val="EB142A"/>
              </a:gs>
              <a:gs pos="100000">
                <a:srgbClr val="DE2174"/>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Espace réservé pour une image  18">
            <a:extLst>
              <a:ext uri="{FF2B5EF4-FFF2-40B4-BE49-F238E27FC236}">
                <a16:creationId xmlns:a16="http://schemas.microsoft.com/office/drawing/2014/main" id="{FA7D73B0-96DB-63D1-D9E3-9DB3FF567CA3}"/>
              </a:ext>
            </a:extLst>
          </p:cNvPr>
          <p:cNvSpPr>
            <a:spLocks noGrp="1"/>
          </p:cNvSpPr>
          <p:nvPr>
            <p:ph type="pic" sz="quarter" idx="10" hasCustomPrompt="1"/>
          </p:nvPr>
        </p:nvSpPr>
        <p:spPr>
          <a:xfrm>
            <a:off x="15893" y="2"/>
            <a:ext cx="12160216" cy="4174411"/>
          </a:xfrm>
          <a:custGeom>
            <a:avLst/>
            <a:gdLst>
              <a:gd name="connsiteX0" fmla="*/ 0 w 12160216"/>
              <a:gd name="connsiteY0" fmla="*/ 0 h 4174411"/>
              <a:gd name="connsiteX1" fmla="*/ 12160216 w 12160216"/>
              <a:gd name="connsiteY1" fmla="*/ 0 h 4174411"/>
              <a:gd name="connsiteX2" fmla="*/ 12083219 w 12160216"/>
              <a:gd name="connsiteY2" fmla="*/ 195282 h 4174411"/>
              <a:gd name="connsiteX3" fmla="*/ 6080108 w 12160216"/>
              <a:gd name="connsiteY3" fmla="*/ 4174411 h 4174411"/>
              <a:gd name="connsiteX4" fmla="*/ 76997 w 12160216"/>
              <a:gd name="connsiteY4" fmla="*/ 195282 h 4174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60216" h="4174411">
                <a:moveTo>
                  <a:pt x="0" y="0"/>
                </a:moveTo>
                <a:lnTo>
                  <a:pt x="12160216" y="0"/>
                </a:lnTo>
                <a:lnTo>
                  <a:pt x="12083219" y="195282"/>
                </a:lnTo>
                <a:cubicBezTo>
                  <a:pt x="11094173" y="2533649"/>
                  <a:pt x="8778751" y="4174411"/>
                  <a:pt x="6080108" y="4174411"/>
                </a:cubicBezTo>
                <a:cubicBezTo>
                  <a:pt x="3381466" y="4174411"/>
                  <a:pt x="1066043" y="2533649"/>
                  <a:pt x="76997" y="195282"/>
                </a:cubicBezTo>
                <a:close/>
              </a:path>
            </a:pathLst>
          </a:custGeom>
          <a:solidFill>
            <a:schemeClr val="bg1">
              <a:lumMod val="95000"/>
            </a:schemeClr>
          </a:solidFill>
        </p:spPr>
        <p:txBody>
          <a:bodyPr wrap="square" anchor="ctr">
            <a:noAutofit/>
          </a:bodyPr>
          <a:lstStyle>
            <a:lvl1pPr marL="0" indent="0" algn="ctr">
              <a:lnSpc>
                <a:spcPct val="300000"/>
              </a:lnSpc>
              <a:buNone/>
              <a:defRPr lang="en-US" sz="1800" kern="1200" dirty="0" smtClean="0">
                <a:solidFill>
                  <a:schemeClr val="bg1">
                    <a:lumMod val="50000"/>
                  </a:schemeClr>
                </a:solidFill>
                <a:latin typeface="+mn-lt"/>
                <a:ea typeface="+mn-ea"/>
                <a:cs typeface="+mn-cs"/>
              </a:defRPr>
            </a:lvl1pPr>
          </a:lstStyle>
          <a:p>
            <a:r>
              <a:rPr lang="fr-BE" dirty="0"/>
              <a:t>Click to </a:t>
            </a:r>
            <a:r>
              <a:rPr lang="fr-BE" dirty="0" err="1"/>
              <a:t>add</a:t>
            </a:r>
            <a:r>
              <a:rPr lang="fr-BE" dirty="0"/>
              <a:t> </a:t>
            </a:r>
            <a:r>
              <a:rPr lang="fr-BE" dirty="0" err="1"/>
              <a:t>picture</a:t>
            </a:r>
            <a:r>
              <a:rPr lang="fr-BE" dirty="0"/>
              <a:t> </a:t>
            </a:r>
          </a:p>
        </p:txBody>
      </p:sp>
      <p:sp>
        <p:nvSpPr>
          <p:cNvPr id="4" name="Espace réservé du numéro de diapositive 8">
            <a:extLst>
              <a:ext uri="{FF2B5EF4-FFF2-40B4-BE49-F238E27FC236}">
                <a16:creationId xmlns:a16="http://schemas.microsoft.com/office/drawing/2014/main" id="{2C6F278F-04ED-877F-56EC-AEE0F1156C3A}"/>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3225928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page">
    <p:bg>
      <p:bgPr>
        <a:solidFill>
          <a:schemeClr val="bg1"/>
        </a:solidFill>
        <a:effectLst/>
      </p:bgPr>
    </p:bg>
    <p:spTree>
      <p:nvGrpSpPr>
        <p:cNvPr id="1" name=""/>
        <p:cNvGrpSpPr/>
        <p:nvPr/>
      </p:nvGrpSpPr>
      <p:grpSpPr>
        <a:xfrm>
          <a:off x="0" y="0"/>
          <a:ext cx="0" cy="0"/>
          <a:chOff x="0" y="0"/>
          <a:chExt cx="0" cy="0"/>
        </a:xfrm>
      </p:grpSpPr>
      <p:sp>
        <p:nvSpPr>
          <p:cNvPr id="8" name="Espace réservé pour une image  38">
            <a:extLst>
              <a:ext uri="{FF2B5EF4-FFF2-40B4-BE49-F238E27FC236}">
                <a16:creationId xmlns:a16="http://schemas.microsoft.com/office/drawing/2014/main" id="{043566B0-7C8E-7FD3-7083-38DC74A62428}"/>
              </a:ext>
            </a:extLst>
          </p:cNvPr>
          <p:cNvSpPr>
            <a:spLocks noGrp="1"/>
          </p:cNvSpPr>
          <p:nvPr>
            <p:ph type="pic" sz="quarter" idx="10" hasCustomPrompt="1"/>
          </p:nvPr>
        </p:nvSpPr>
        <p:spPr>
          <a:xfrm>
            <a:off x="6095999" y="0"/>
            <a:ext cx="6096000" cy="6852246"/>
          </a:xfrm>
          <a:custGeom>
            <a:avLst/>
            <a:gdLst>
              <a:gd name="connsiteX0" fmla="*/ 1590057 w 6096000"/>
              <a:gd name="connsiteY0" fmla="*/ 0 h 6852246"/>
              <a:gd name="connsiteX1" fmla="*/ 6096000 w 6096000"/>
              <a:gd name="connsiteY1" fmla="*/ 0 h 6852246"/>
              <a:gd name="connsiteX2" fmla="*/ 6096000 w 6096000"/>
              <a:gd name="connsiteY2" fmla="*/ 6852246 h 6852246"/>
              <a:gd name="connsiteX3" fmla="*/ 1451702 w 6096000"/>
              <a:gd name="connsiteY3" fmla="*/ 6852246 h 6852246"/>
              <a:gd name="connsiteX4" fmla="*/ 1354970 w 6096000"/>
              <a:gd name="connsiteY4" fmla="*/ 6760020 h 6852246"/>
              <a:gd name="connsiteX5" fmla="*/ 0 w 6096000"/>
              <a:gd name="connsiteY5" fmla="*/ 3488833 h 6852246"/>
              <a:gd name="connsiteX6" fmla="*/ 1515633 w 6096000"/>
              <a:gd name="connsiteY6" fmla="*/ 64468 h 6852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6852246">
                <a:moveTo>
                  <a:pt x="1590057" y="0"/>
                </a:moveTo>
                <a:lnTo>
                  <a:pt x="6096000" y="0"/>
                </a:lnTo>
                <a:lnTo>
                  <a:pt x="6096000" y="6852246"/>
                </a:lnTo>
                <a:lnTo>
                  <a:pt x="1451702" y="6852246"/>
                </a:lnTo>
                <a:lnTo>
                  <a:pt x="1354970" y="6760020"/>
                </a:lnTo>
                <a:cubicBezTo>
                  <a:pt x="517800" y="5922850"/>
                  <a:pt x="0" y="4766311"/>
                  <a:pt x="0" y="3488833"/>
                </a:cubicBezTo>
                <a:cubicBezTo>
                  <a:pt x="0" y="2131513"/>
                  <a:pt x="584548" y="910721"/>
                  <a:pt x="1515633" y="64468"/>
                </a:cubicBezTo>
                <a:close/>
              </a:path>
            </a:pathLst>
          </a:custGeom>
          <a:solidFill>
            <a:schemeClr val="bg1">
              <a:lumMod val="95000"/>
            </a:schemeClr>
          </a:solidFill>
        </p:spPr>
        <p:txBody>
          <a:bodyPr wrap="square" tIns="3657600" anchor="t">
            <a:noAutofit/>
          </a:bodyPr>
          <a:lstStyle>
            <a:lvl1pPr marL="0" indent="0" algn="ctr">
              <a:buFont typeface="Arial" panose="020B0604020202020204" pitchFamily="34" charset="0"/>
              <a:buNone/>
              <a:defRPr sz="1800">
                <a:solidFill>
                  <a:schemeClr val="bg1">
                    <a:lumMod val="50000"/>
                  </a:schemeClr>
                </a:solidFill>
              </a:defRPr>
            </a:lvl1pPr>
          </a:lstStyle>
          <a:p>
            <a:r>
              <a:rPr lang="fr-BE" dirty="0"/>
              <a:t>Click to </a:t>
            </a:r>
            <a:r>
              <a:rPr lang="fr-BE" dirty="0" err="1"/>
              <a:t>add</a:t>
            </a:r>
            <a:r>
              <a:rPr lang="fr-BE" dirty="0"/>
              <a:t> </a:t>
            </a:r>
            <a:r>
              <a:rPr lang="fr-BE" dirty="0" err="1"/>
              <a:t>picture</a:t>
            </a:r>
            <a:r>
              <a:rPr lang="fr-BE" dirty="0"/>
              <a:t> </a:t>
            </a:r>
          </a:p>
        </p:txBody>
      </p:sp>
      <p:pic>
        <p:nvPicPr>
          <p:cNvPr id="3" name="Graphique 12">
            <a:extLst>
              <a:ext uri="{FF2B5EF4-FFF2-40B4-BE49-F238E27FC236}">
                <a16:creationId xmlns:a16="http://schemas.microsoft.com/office/drawing/2014/main" id="{4880DA7D-128E-E92A-2741-888FAD6616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2902438" cy="2682000"/>
          </a:xfrm>
          <a:prstGeom prst="rect">
            <a:avLst/>
          </a:prstGeom>
        </p:spPr>
      </p:pic>
      <p:sp>
        <p:nvSpPr>
          <p:cNvPr id="2" name="Titre 1">
            <a:extLst>
              <a:ext uri="{FF2B5EF4-FFF2-40B4-BE49-F238E27FC236}">
                <a16:creationId xmlns:a16="http://schemas.microsoft.com/office/drawing/2014/main" id="{205BD240-608F-421B-BC7C-5AE5A05CF479}"/>
              </a:ext>
            </a:extLst>
          </p:cNvPr>
          <p:cNvSpPr>
            <a:spLocks noGrp="1"/>
          </p:cNvSpPr>
          <p:nvPr>
            <p:ph type="ctrTitle"/>
          </p:nvPr>
        </p:nvSpPr>
        <p:spPr>
          <a:xfrm>
            <a:off x="444347" y="2005071"/>
            <a:ext cx="5651653" cy="2967524"/>
          </a:xfrm>
          <a:prstGeom prst="rect">
            <a:avLst/>
          </a:prstGeom>
        </p:spPr>
        <p:txBody>
          <a:bodyPr anchor="b" anchorCtr="0">
            <a:normAutofit/>
          </a:bodyPr>
          <a:lstStyle>
            <a:lvl1pPr algn="l">
              <a:defRPr sz="5000" b="0">
                <a:solidFill>
                  <a:schemeClr val="accent5">
                    <a:lumMod val="75000"/>
                  </a:schemeClr>
                </a:solidFill>
                <a:latin typeface="Poppins SemiBold" panose="00000700000000000000" pitchFamily="2" charset="0"/>
                <a:cs typeface="Poppins SemiBold" panose="00000700000000000000" pitchFamily="2" charset="0"/>
              </a:defRPr>
            </a:lvl1pPr>
          </a:lstStyle>
          <a:p>
            <a:r>
              <a:rPr lang="nl-NL"/>
              <a:t>Klik om stijl te bewerken</a:t>
            </a:r>
            <a:endParaRPr lang="fr-BE" dirty="0"/>
          </a:p>
        </p:txBody>
      </p:sp>
      <p:pic>
        <p:nvPicPr>
          <p:cNvPr id="7" name="Graphique 6">
            <a:extLst>
              <a:ext uri="{FF2B5EF4-FFF2-40B4-BE49-F238E27FC236}">
                <a16:creationId xmlns:a16="http://schemas.microsoft.com/office/drawing/2014/main" id="{78EFFAB8-73C4-1326-55B4-2E00210AA4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601450" y="6328002"/>
            <a:ext cx="293913" cy="220435"/>
          </a:xfrm>
          <a:prstGeom prst="rect">
            <a:avLst/>
          </a:prstGeom>
        </p:spPr>
      </p:pic>
      <p:pic>
        <p:nvPicPr>
          <p:cNvPr id="9" name="Graphique 8">
            <a:extLst>
              <a:ext uri="{FF2B5EF4-FFF2-40B4-BE49-F238E27FC236}">
                <a16:creationId xmlns:a16="http://schemas.microsoft.com/office/drawing/2014/main" id="{EF6A43D7-3F03-AE29-DF4E-756CE45E91FE}"/>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601450" y="6328002"/>
            <a:ext cx="293913" cy="220435"/>
          </a:xfrm>
          <a:prstGeom prst="rect">
            <a:avLst/>
          </a:prstGeom>
        </p:spPr>
      </p:pic>
      <p:sp>
        <p:nvSpPr>
          <p:cNvPr id="4" name="Sous-titre 2">
            <a:extLst>
              <a:ext uri="{FF2B5EF4-FFF2-40B4-BE49-F238E27FC236}">
                <a16:creationId xmlns:a16="http://schemas.microsoft.com/office/drawing/2014/main" id="{EBE966BB-8EA4-49B2-E6AF-45C387CA3F88}"/>
              </a:ext>
            </a:extLst>
          </p:cNvPr>
          <p:cNvSpPr>
            <a:spLocks noGrp="1"/>
          </p:cNvSpPr>
          <p:nvPr>
            <p:ph type="subTitle" idx="1"/>
          </p:nvPr>
        </p:nvSpPr>
        <p:spPr>
          <a:xfrm>
            <a:off x="444347" y="5059680"/>
            <a:ext cx="5651653" cy="1432633"/>
          </a:xfrm>
          <a:prstGeom prst="rect">
            <a:avLst/>
          </a:prstGeom>
        </p:spPr>
        <p:txBody>
          <a:bodyPr>
            <a:normAutofit/>
          </a:bodyPr>
          <a:lstStyle>
            <a:lvl1pPr marL="0" indent="0" algn="l">
              <a:buNone/>
              <a:defRPr sz="3200">
                <a:solidFill>
                  <a:schemeClr val="tx2"/>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fr-BE" dirty="0"/>
          </a:p>
        </p:txBody>
      </p:sp>
      <p:pic>
        <p:nvPicPr>
          <p:cNvPr id="6" name="Picture 5" descr="A white circle with red and black text&#10;&#10;Description automatically generated">
            <a:extLst>
              <a:ext uri="{FF2B5EF4-FFF2-40B4-BE49-F238E27FC236}">
                <a16:creationId xmlns:a16="http://schemas.microsoft.com/office/drawing/2014/main" id="{D665BFE7-45AE-D608-A5B7-CD78D5A68DE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61600" y="378000"/>
            <a:ext cx="1152000" cy="1156363"/>
          </a:xfrm>
          <a:prstGeom prst="rect">
            <a:avLst/>
          </a:prstGeom>
        </p:spPr>
      </p:pic>
    </p:spTree>
    <p:extLst>
      <p:ext uri="{BB962C8B-B14F-4D97-AF65-F5344CB8AC3E}">
        <p14:creationId xmlns:p14="http://schemas.microsoft.com/office/powerpoint/2010/main" val="41787933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inde pagina - Contact">
    <p:spTree>
      <p:nvGrpSpPr>
        <p:cNvPr id="1" name=""/>
        <p:cNvGrpSpPr/>
        <p:nvPr/>
      </p:nvGrpSpPr>
      <p:grpSpPr>
        <a:xfrm>
          <a:off x="0" y="0"/>
          <a:ext cx="0" cy="0"/>
          <a:chOff x="0" y="0"/>
          <a:chExt cx="0" cy="0"/>
        </a:xfrm>
      </p:grpSpPr>
      <p:pic>
        <p:nvPicPr>
          <p:cNvPr id="26" name="Image 25" descr="Une image contenant blanc, conception&#10;&#10;Description générée automatiquement">
            <a:extLst>
              <a:ext uri="{FF2B5EF4-FFF2-40B4-BE49-F238E27FC236}">
                <a16:creationId xmlns:a16="http://schemas.microsoft.com/office/drawing/2014/main" id="{C58AD421-1087-7130-093E-29EDE9020BB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862" r="10879"/>
          <a:stretch/>
        </p:blipFill>
        <p:spPr>
          <a:xfrm>
            <a:off x="0" y="-1"/>
            <a:ext cx="12192000" cy="6858000"/>
          </a:xfrm>
          <a:prstGeom prst="rect">
            <a:avLst/>
          </a:prstGeom>
        </p:spPr>
      </p:pic>
      <p:pic>
        <p:nvPicPr>
          <p:cNvPr id="3" name="Graphique 2">
            <a:extLst>
              <a:ext uri="{FF2B5EF4-FFF2-40B4-BE49-F238E27FC236}">
                <a16:creationId xmlns:a16="http://schemas.microsoft.com/office/drawing/2014/main" id="{0BC53AB5-0B30-C7B2-6D2A-BDAE27A1DE6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0800000">
            <a:off x="9734549" y="4400549"/>
            <a:ext cx="2457451" cy="2457451"/>
          </a:xfrm>
          <a:prstGeom prst="rect">
            <a:avLst/>
          </a:prstGeom>
        </p:spPr>
      </p:pic>
      <p:sp>
        <p:nvSpPr>
          <p:cNvPr id="25" name="Espace réservé pour une image  24">
            <a:extLst>
              <a:ext uri="{FF2B5EF4-FFF2-40B4-BE49-F238E27FC236}">
                <a16:creationId xmlns:a16="http://schemas.microsoft.com/office/drawing/2014/main" id="{F7DDE677-CAD0-6C4F-CC53-5E42EFFCDDAE}"/>
              </a:ext>
            </a:extLst>
          </p:cNvPr>
          <p:cNvSpPr>
            <a:spLocks noGrp="1"/>
          </p:cNvSpPr>
          <p:nvPr>
            <p:ph type="pic" sz="quarter" idx="17" hasCustomPrompt="1"/>
          </p:nvPr>
        </p:nvSpPr>
        <p:spPr>
          <a:xfrm>
            <a:off x="0" y="1093601"/>
            <a:ext cx="6095999" cy="5764399"/>
          </a:xfrm>
          <a:custGeom>
            <a:avLst/>
            <a:gdLst>
              <a:gd name="connsiteX0" fmla="*/ 2148420 w 5207000"/>
              <a:gd name="connsiteY0" fmla="*/ 0 h 4923758"/>
              <a:gd name="connsiteX1" fmla="*/ 5207000 w 5207000"/>
              <a:gd name="connsiteY1" fmla="*/ 3058579 h 4923758"/>
              <a:gd name="connsiteX2" fmla="*/ 4684642 w 5207000"/>
              <a:gd name="connsiteY2" fmla="*/ 4768660 h 4923758"/>
              <a:gd name="connsiteX3" fmla="*/ 4568661 w 5207000"/>
              <a:gd name="connsiteY3" fmla="*/ 4923758 h 4923758"/>
              <a:gd name="connsiteX4" fmla="*/ 0 w 5207000"/>
              <a:gd name="connsiteY4" fmla="*/ 4923758 h 4923758"/>
              <a:gd name="connsiteX5" fmla="*/ 0 w 5207000"/>
              <a:gd name="connsiteY5" fmla="*/ 882821 h 4923758"/>
              <a:gd name="connsiteX6" fmla="*/ 202880 w 5207000"/>
              <a:gd name="connsiteY6" fmla="*/ 698431 h 4923758"/>
              <a:gd name="connsiteX7" fmla="*/ 2148420 w 5207000"/>
              <a:gd name="connsiteY7" fmla="*/ 0 h 492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7000" h="4923758">
                <a:moveTo>
                  <a:pt x="2148420" y="0"/>
                </a:moveTo>
                <a:cubicBezTo>
                  <a:pt x="3837627" y="0"/>
                  <a:pt x="5207000" y="1369373"/>
                  <a:pt x="5207000" y="3058579"/>
                </a:cubicBezTo>
                <a:cubicBezTo>
                  <a:pt x="5207000" y="3692031"/>
                  <a:pt x="5014432" y="4280507"/>
                  <a:pt x="4684642" y="4768660"/>
                </a:cubicBezTo>
                <a:lnTo>
                  <a:pt x="4568661" y="4923758"/>
                </a:lnTo>
                <a:lnTo>
                  <a:pt x="0" y="4923758"/>
                </a:lnTo>
                <a:lnTo>
                  <a:pt x="0" y="882821"/>
                </a:lnTo>
                <a:lnTo>
                  <a:pt x="202880" y="698431"/>
                </a:lnTo>
                <a:cubicBezTo>
                  <a:pt x="731583" y="262106"/>
                  <a:pt x="1409393" y="0"/>
                  <a:pt x="2148420" y="0"/>
                </a:cubicBezTo>
                <a:close/>
              </a:path>
            </a:pathLst>
          </a:custGeom>
          <a:solidFill>
            <a:schemeClr val="bg1">
              <a:lumMod val="95000"/>
            </a:schemeClr>
          </a:solidFill>
        </p:spPr>
        <p:txBody>
          <a:bodyPr wrap="square" anchor="ctr">
            <a:noAutofit/>
          </a:bodyPr>
          <a:lstStyle>
            <a:lvl1pPr marL="0" indent="0" algn="ctr">
              <a:lnSpc>
                <a:spcPct val="300000"/>
              </a:lnSpc>
              <a:buNone/>
              <a:defRPr lang="fr-FR" sz="1800" kern="1200" dirty="0" smtClean="0">
                <a:solidFill>
                  <a:schemeClr val="bg1">
                    <a:lumMod val="50000"/>
                  </a:schemeClr>
                </a:solidFill>
                <a:latin typeface="+mn-lt"/>
                <a:ea typeface="+mn-ea"/>
                <a:cs typeface="+mn-cs"/>
              </a:defRPr>
            </a:lvl1pPr>
          </a:lstStyle>
          <a:p>
            <a:r>
              <a:rPr lang="fr-BE" dirty="0"/>
              <a:t>Click to </a:t>
            </a:r>
            <a:r>
              <a:rPr lang="fr-BE" dirty="0" err="1"/>
              <a:t>add</a:t>
            </a:r>
            <a:r>
              <a:rPr lang="fr-BE" dirty="0"/>
              <a:t> </a:t>
            </a:r>
            <a:r>
              <a:rPr lang="fr-BE" dirty="0" err="1"/>
              <a:t>picture</a:t>
            </a:r>
            <a:r>
              <a:rPr lang="fr-BE" dirty="0"/>
              <a:t> </a:t>
            </a:r>
          </a:p>
        </p:txBody>
      </p:sp>
      <p:sp>
        <p:nvSpPr>
          <p:cNvPr id="5" name="Espace réservé du numéro de diapositive 8">
            <a:extLst>
              <a:ext uri="{FF2B5EF4-FFF2-40B4-BE49-F238E27FC236}">
                <a16:creationId xmlns:a16="http://schemas.microsoft.com/office/drawing/2014/main" id="{A698C0BB-61B2-4582-A7DB-5D32068E0264}"/>
              </a:ext>
            </a:extLst>
          </p:cNvPr>
          <p:cNvSpPr txBox="1">
            <a:spLocks/>
          </p:cNvSpPr>
          <p:nvPr/>
        </p:nvSpPr>
        <p:spPr>
          <a:xfrm>
            <a:off x="11346072" y="6267450"/>
            <a:ext cx="752476" cy="412751"/>
          </a:xfrm>
          <a:prstGeom prst="rect">
            <a:avLst/>
          </a:prstGeom>
        </p:spPr>
        <p:txBody>
          <a:bodyPr vert="horz" lIns="0" tIns="45720" rIns="25200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702769-3850-4183-AD4D-D4D1727092EA}" type="slidenum">
              <a:rPr lang="fr-BE" smtClean="0"/>
              <a:pPr/>
              <a:t>‹nr.›</a:t>
            </a:fld>
            <a:endParaRPr lang="fr-BE" dirty="0"/>
          </a:p>
        </p:txBody>
      </p:sp>
      <p:sp>
        <p:nvSpPr>
          <p:cNvPr id="2" name="Espace réservé du numéro de diapositive 8">
            <a:extLst>
              <a:ext uri="{FF2B5EF4-FFF2-40B4-BE49-F238E27FC236}">
                <a16:creationId xmlns:a16="http://schemas.microsoft.com/office/drawing/2014/main" id="{0DA6BC07-3356-0AA4-5090-8FA4057780B4}"/>
              </a:ext>
            </a:extLst>
          </p:cNvPr>
          <p:cNvSpPr txBox="1">
            <a:spLocks/>
          </p:cNvSpPr>
          <p:nvPr userDrawn="1"/>
        </p:nvSpPr>
        <p:spPr>
          <a:xfrm>
            <a:off x="11346072" y="6267450"/>
            <a:ext cx="752476" cy="412751"/>
          </a:xfrm>
          <a:prstGeom prst="rect">
            <a:avLst/>
          </a:prstGeom>
        </p:spPr>
        <p:txBody>
          <a:bodyPr vert="horz" lIns="0" tIns="45720" rIns="252000" bIns="45720" rtlCol="0" anchor="ctr"/>
          <a:lstStyle>
            <a:defPPr>
              <a:defRPr lang="fr-FR"/>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702769-3850-4183-AD4D-D4D1727092EA}" type="slidenum">
              <a:rPr lang="fr-BE" smtClean="0"/>
              <a:pPr/>
              <a:t>‹nr.›</a:t>
            </a:fld>
            <a:endParaRPr lang="fr-BE" dirty="0"/>
          </a:p>
        </p:txBody>
      </p:sp>
      <p:sp>
        <p:nvSpPr>
          <p:cNvPr id="8" name="Ellipse 7">
            <a:extLst>
              <a:ext uri="{FF2B5EF4-FFF2-40B4-BE49-F238E27FC236}">
                <a16:creationId xmlns:a16="http://schemas.microsoft.com/office/drawing/2014/main" id="{1E9F12D1-DAC4-F4AF-BC02-91B3AB0F4C8E}"/>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Espace réservé du numéro de diapositive 8">
            <a:extLst>
              <a:ext uri="{FF2B5EF4-FFF2-40B4-BE49-F238E27FC236}">
                <a16:creationId xmlns:a16="http://schemas.microsoft.com/office/drawing/2014/main" id="{D7355844-E281-8FC7-52A7-15194930A491}"/>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
        <p:nvSpPr>
          <p:cNvPr id="34" name="Titre 3">
            <a:extLst>
              <a:ext uri="{FF2B5EF4-FFF2-40B4-BE49-F238E27FC236}">
                <a16:creationId xmlns:a16="http://schemas.microsoft.com/office/drawing/2014/main" id="{47BA180F-D2EB-276E-A060-B1B0C5DE7419}"/>
              </a:ext>
            </a:extLst>
          </p:cNvPr>
          <p:cNvSpPr>
            <a:spLocks noGrp="1"/>
          </p:cNvSpPr>
          <p:nvPr>
            <p:ph type="title" hasCustomPrompt="1"/>
          </p:nvPr>
        </p:nvSpPr>
        <p:spPr>
          <a:xfrm>
            <a:off x="6489700" y="1558391"/>
            <a:ext cx="4856373" cy="587909"/>
          </a:xfrm>
        </p:spPr>
        <p:txBody>
          <a:bodyPr>
            <a:noAutofit/>
          </a:bodyPr>
          <a:lstStyle>
            <a:lvl1pPr>
              <a:defRPr/>
            </a:lvl1pPr>
          </a:lstStyle>
          <a:p>
            <a:r>
              <a:rPr lang="nl-NL" sz="4000" dirty="0"/>
              <a:t>Contact</a:t>
            </a:r>
            <a:endParaRPr lang="fr-BE" sz="4000" dirty="0"/>
          </a:p>
        </p:txBody>
      </p:sp>
      <p:sp>
        <p:nvSpPr>
          <p:cNvPr id="6" name="Tijdelijke aanduiding voor tekst 5">
            <a:extLst>
              <a:ext uri="{FF2B5EF4-FFF2-40B4-BE49-F238E27FC236}">
                <a16:creationId xmlns:a16="http://schemas.microsoft.com/office/drawing/2014/main" id="{8205C7F2-5B6F-4C15-387E-3E280F7B5F34}"/>
              </a:ext>
            </a:extLst>
          </p:cNvPr>
          <p:cNvSpPr>
            <a:spLocks noGrp="1"/>
          </p:cNvSpPr>
          <p:nvPr>
            <p:ph type="body" sz="quarter" idx="19" hasCustomPrompt="1"/>
          </p:nvPr>
        </p:nvSpPr>
        <p:spPr>
          <a:xfrm>
            <a:off x="7207250" y="2457446"/>
            <a:ext cx="4138822" cy="2750693"/>
          </a:xfrm>
        </p:spPr>
        <p:txBody>
          <a:bodyPr/>
          <a:lstStyle/>
          <a:p>
            <a:pPr lvl="0"/>
            <a:r>
              <a:rPr lang="en-US" dirty="0"/>
              <a:t>Click to edit Master text styles </a:t>
            </a:r>
          </a:p>
          <a:p>
            <a:pPr lvl="1"/>
            <a:r>
              <a:rPr lang="en-US" dirty="0"/>
              <a:t>Second level</a:t>
            </a:r>
          </a:p>
          <a:p>
            <a:pPr lvl="2"/>
            <a:r>
              <a:rPr lang="en-US" dirty="0"/>
              <a:t>Third level</a:t>
            </a:r>
          </a:p>
        </p:txBody>
      </p:sp>
    </p:spTree>
    <p:extLst>
      <p:ext uri="{BB962C8B-B14F-4D97-AF65-F5344CB8AC3E}">
        <p14:creationId xmlns:p14="http://schemas.microsoft.com/office/powerpoint/2010/main" val="3887743083"/>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Openingsscherm / Titel presentat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05BD240-608F-421B-BC7C-5AE5A05CF479}"/>
              </a:ext>
            </a:extLst>
          </p:cNvPr>
          <p:cNvSpPr>
            <a:spLocks noGrp="1"/>
          </p:cNvSpPr>
          <p:nvPr>
            <p:ph type="ctrTitle"/>
          </p:nvPr>
        </p:nvSpPr>
        <p:spPr>
          <a:xfrm>
            <a:off x="1524000" y="3429000"/>
            <a:ext cx="9144000" cy="2387600"/>
          </a:xfrm>
          <a:prstGeom prst="rect">
            <a:avLst/>
          </a:prstGeom>
        </p:spPr>
        <p:txBody>
          <a:bodyPr anchor="ctr" anchorCtr="0">
            <a:normAutofit/>
          </a:bodyPr>
          <a:lstStyle>
            <a:lvl1pPr algn="ctr">
              <a:defRPr sz="5000" b="1">
                <a:solidFill>
                  <a:schemeClr val="bg1"/>
                </a:solidFill>
                <a:latin typeface="+mn-lt"/>
              </a:defRPr>
            </a:lvl1pPr>
          </a:lstStyle>
          <a:p>
            <a:r>
              <a:rPr lang="nl-NL"/>
              <a:t>Klik om stijl te bewerken</a:t>
            </a:r>
            <a:endParaRPr lang="fr-BE" dirty="0"/>
          </a:p>
        </p:txBody>
      </p:sp>
      <p:sp>
        <p:nvSpPr>
          <p:cNvPr id="3" name="Sous-titre 2">
            <a:extLst>
              <a:ext uri="{FF2B5EF4-FFF2-40B4-BE49-F238E27FC236}">
                <a16:creationId xmlns:a16="http://schemas.microsoft.com/office/drawing/2014/main" id="{891C0B17-ED37-4B8D-A98C-4A7C7F62510B}"/>
              </a:ext>
            </a:extLst>
          </p:cNvPr>
          <p:cNvSpPr>
            <a:spLocks noGrp="1"/>
          </p:cNvSpPr>
          <p:nvPr>
            <p:ph type="subTitle" idx="1"/>
          </p:nvPr>
        </p:nvSpPr>
        <p:spPr>
          <a:xfrm>
            <a:off x="1524000" y="5910262"/>
            <a:ext cx="9144000" cy="676274"/>
          </a:xfrm>
          <a:prstGeom prst="rect">
            <a:avLst/>
          </a:prstGeom>
        </p:spPr>
        <p:txBody>
          <a:bodyPr>
            <a:normAutofit/>
          </a:bodyPr>
          <a:lstStyle>
            <a:lvl1pPr marL="0" indent="0" algn="ctr">
              <a:buNone/>
              <a:defRPr sz="3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fr-BE" dirty="0"/>
          </a:p>
        </p:txBody>
      </p:sp>
    </p:spTree>
    <p:extLst>
      <p:ext uri="{BB962C8B-B14F-4D97-AF65-F5344CB8AC3E}">
        <p14:creationId xmlns:p14="http://schemas.microsoft.com/office/powerpoint/2010/main" val="4069351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el met 1 x inhou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83D8E2-66A6-45C7-AB8C-FAF3AEEBE2E3}"/>
              </a:ext>
            </a:extLst>
          </p:cNvPr>
          <p:cNvSpPr>
            <a:spLocks noGrp="1"/>
          </p:cNvSpPr>
          <p:nvPr>
            <p:ph type="title"/>
          </p:nvPr>
        </p:nvSpPr>
        <p:spPr>
          <a:xfrm>
            <a:off x="838200" y="365124"/>
            <a:ext cx="10515600" cy="972000"/>
          </a:xfrm>
          <a:prstGeom prst="rect">
            <a:avLst/>
          </a:prstGeom>
        </p:spPr>
        <p:txBody>
          <a:bodyPr>
            <a:normAutofit/>
          </a:bodyPr>
          <a:lstStyle>
            <a:lvl1pPr>
              <a:defRPr sz="3600" b="1">
                <a:solidFill>
                  <a:srgbClr val="EB142A"/>
                </a:solidFill>
                <a:latin typeface="+mn-lt"/>
              </a:defRPr>
            </a:lvl1pPr>
          </a:lstStyle>
          <a:p>
            <a:r>
              <a:rPr lang="nl-NL"/>
              <a:t>Klik om stijl te bewerken</a:t>
            </a:r>
            <a:endParaRPr lang="fr-BE" dirty="0"/>
          </a:p>
        </p:txBody>
      </p:sp>
      <p:sp>
        <p:nvSpPr>
          <p:cNvPr id="3" name="Espace réservé du contenu 2">
            <a:extLst>
              <a:ext uri="{FF2B5EF4-FFF2-40B4-BE49-F238E27FC236}">
                <a16:creationId xmlns:a16="http://schemas.microsoft.com/office/drawing/2014/main" id="{6523BB81-5CA0-47BD-B008-81E51DA6B928}"/>
              </a:ext>
            </a:extLst>
          </p:cNvPr>
          <p:cNvSpPr>
            <a:spLocks noGrp="1"/>
          </p:cNvSpPr>
          <p:nvPr>
            <p:ph idx="1"/>
          </p:nvPr>
        </p:nvSpPr>
        <p:spPr>
          <a:xfrm>
            <a:off x="838200" y="1490400"/>
            <a:ext cx="10515600" cy="4680000"/>
          </a:xfrm>
          <a:prstGeom prst="rect">
            <a:avLst/>
          </a:prstGeom>
        </p:spPr>
        <p:txBody>
          <a:bodyPr/>
          <a:lstStyle>
            <a:lvl1pPr marL="271463" indent="-271463">
              <a:spcAft>
                <a:spcPts val="0"/>
              </a:spcAft>
              <a:buFontTx/>
              <a:buBlip>
                <a:blip r:embed="rId2"/>
              </a:buBlip>
              <a:defRPr/>
            </a:lvl1pPr>
            <a:lvl2pPr marL="534988" indent="-263525">
              <a:spcAft>
                <a:spcPts val="0"/>
              </a:spcAft>
              <a:buFontTx/>
              <a:buBlip>
                <a:blip r:embed="rId3"/>
              </a:buBlip>
              <a:tabLst>
                <a:tab pos="534988" algn="l"/>
              </a:tabLst>
              <a:defRPr/>
            </a:lvl2pPr>
            <a:lvl3pPr marL="989013" indent="-180975">
              <a:tabLst>
                <a:tab pos="989013" algn="l"/>
              </a:tabLst>
              <a:defRPr/>
            </a:lvl3pPr>
            <a:lvl4pPr>
              <a:defRPr/>
            </a:lvl4pPr>
            <a:lvl5pPr>
              <a:defRPr/>
            </a:lvl5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dirty="0"/>
          </a:p>
        </p:txBody>
      </p:sp>
      <p:sp>
        <p:nvSpPr>
          <p:cNvPr id="6" name="Espace réservé du numéro de diapositive 8">
            <a:extLst>
              <a:ext uri="{FF2B5EF4-FFF2-40B4-BE49-F238E27FC236}">
                <a16:creationId xmlns:a16="http://schemas.microsoft.com/office/drawing/2014/main" id="{F03E3A64-0777-4EAC-AF6E-007764471B75}"/>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3972441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Hoofdstuk vast bee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4C6558-4877-41C5-8B92-0C11B91A6731}"/>
              </a:ext>
            </a:extLst>
          </p:cNvPr>
          <p:cNvSpPr>
            <a:spLocks noGrp="1"/>
          </p:cNvSpPr>
          <p:nvPr>
            <p:ph type="title"/>
          </p:nvPr>
        </p:nvSpPr>
        <p:spPr>
          <a:xfrm>
            <a:off x="6096000" y="842168"/>
            <a:ext cx="5609026" cy="2852737"/>
          </a:xfrm>
          <a:prstGeom prst="rect">
            <a:avLst/>
          </a:prstGeom>
        </p:spPr>
        <p:txBody>
          <a:bodyPr anchor="b">
            <a:normAutofit/>
          </a:bodyPr>
          <a:lstStyle>
            <a:lvl1pPr>
              <a:defRPr sz="5000" b="1">
                <a:solidFill>
                  <a:srgbClr val="EB142A"/>
                </a:solidFill>
                <a:latin typeface="+mn-lt"/>
              </a:defRPr>
            </a:lvl1pPr>
          </a:lstStyle>
          <a:p>
            <a:r>
              <a:rPr lang="nl-NL"/>
              <a:t>Klik om stijl te bewerken</a:t>
            </a:r>
            <a:endParaRPr lang="fr-BE" dirty="0"/>
          </a:p>
        </p:txBody>
      </p:sp>
      <p:sp>
        <p:nvSpPr>
          <p:cNvPr id="3" name="Espace réservé du texte 2">
            <a:extLst>
              <a:ext uri="{FF2B5EF4-FFF2-40B4-BE49-F238E27FC236}">
                <a16:creationId xmlns:a16="http://schemas.microsoft.com/office/drawing/2014/main" id="{DA0F36FF-7667-4AD6-BBFB-1D36D170D8E3}"/>
              </a:ext>
            </a:extLst>
          </p:cNvPr>
          <p:cNvSpPr>
            <a:spLocks noGrp="1"/>
          </p:cNvSpPr>
          <p:nvPr>
            <p:ph type="body" idx="1"/>
          </p:nvPr>
        </p:nvSpPr>
        <p:spPr>
          <a:xfrm>
            <a:off x="6096000" y="3838965"/>
            <a:ext cx="5609026" cy="1500187"/>
          </a:xfrm>
          <a:prstGeom prst="rect">
            <a:avLst/>
          </a:prstGeom>
        </p:spPr>
        <p:txBody>
          <a:bodyPr>
            <a:normAutofit/>
          </a:bodyPr>
          <a:lstStyle>
            <a:lvl1pPr marL="0" indent="0">
              <a:buNone/>
              <a:defRPr sz="3400">
                <a:solidFill>
                  <a:srgbClr val="676767"/>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7" name="Espace réservé du numéro de diapositive 8">
            <a:extLst>
              <a:ext uri="{FF2B5EF4-FFF2-40B4-BE49-F238E27FC236}">
                <a16:creationId xmlns:a16="http://schemas.microsoft.com/office/drawing/2014/main" id="{EC4B0176-6F65-406B-B348-9FB627598E3C}"/>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dirty="0"/>
          </a:p>
        </p:txBody>
      </p:sp>
      <p:pic>
        <p:nvPicPr>
          <p:cNvPr id="5" name="Image 4" descr="Une image contenant lumière&#10;&#10;Description générée automatiquement">
            <a:extLst>
              <a:ext uri="{FF2B5EF4-FFF2-40B4-BE49-F238E27FC236}">
                <a16:creationId xmlns:a16="http://schemas.microsoft.com/office/drawing/2014/main" id="{FC4FF5D8-2C49-478A-801D-00050892803C}"/>
              </a:ext>
            </a:extLst>
          </p:cNvPr>
          <p:cNvPicPr preferRelativeResize="0">
            <a:picLocks/>
          </p:cNvPicPr>
          <p:nvPr/>
        </p:nvPicPr>
        <p:blipFill>
          <a:blip r:embed="rId2">
            <a:extLst>
              <a:ext uri="{28A0092B-C50C-407E-A947-70E740481C1C}">
                <a14:useLocalDpi xmlns:a14="http://schemas.microsoft.com/office/drawing/2010/main" val="0"/>
              </a:ext>
            </a:extLst>
          </a:blip>
          <a:stretch>
            <a:fillRect/>
          </a:stretch>
        </p:blipFill>
        <p:spPr>
          <a:xfrm>
            <a:off x="0" y="0"/>
            <a:ext cx="5252400" cy="6858000"/>
          </a:xfrm>
          <a:prstGeom prst="rect">
            <a:avLst/>
          </a:prstGeom>
        </p:spPr>
      </p:pic>
      <p:pic>
        <p:nvPicPr>
          <p:cNvPr id="6" name="Image 4" descr="Une image contenant lumière&#10;&#10;Description générée automatiquement">
            <a:extLst>
              <a:ext uri="{FF2B5EF4-FFF2-40B4-BE49-F238E27FC236}">
                <a16:creationId xmlns:a16="http://schemas.microsoft.com/office/drawing/2014/main" id="{CE317745-E1BB-473A-AD2E-35FD37A1F802}"/>
              </a:ext>
            </a:extLst>
          </p:cNvPr>
          <p:cNvPicPr preferRelativeResize="0">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5252400" cy="6858000"/>
          </a:xfrm>
          <a:prstGeom prst="rect">
            <a:avLst/>
          </a:prstGeom>
        </p:spPr>
      </p:pic>
    </p:spTree>
    <p:extLst>
      <p:ext uri="{BB962C8B-B14F-4D97-AF65-F5344CB8AC3E}">
        <p14:creationId xmlns:p14="http://schemas.microsoft.com/office/powerpoint/2010/main" val="23223936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Hoofdstuk vrij bee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4C6558-4877-41C5-8B92-0C11B91A6731}"/>
              </a:ext>
            </a:extLst>
          </p:cNvPr>
          <p:cNvSpPr>
            <a:spLocks noGrp="1"/>
          </p:cNvSpPr>
          <p:nvPr>
            <p:ph type="title"/>
          </p:nvPr>
        </p:nvSpPr>
        <p:spPr>
          <a:xfrm>
            <a:off x="6096000" y="842168"/>
            <a:ext cx="5609026" cy="2852737"/>
          </a:xfrm>
          <a:prstGeom prst="rect">
            <a:avLst/>
          </a:prstGeom>
        </p:spPr>
        <p:txBody>
          <a:bodyPr anchor="b">
            <a:normAutofit/>
          </a:bodyPr>
          <a:lstStyle>
            <a:lvl1pPr>
              <a:defRPr sz="5000" b="1">
                <a:solidFill>
                  <a:srgbClr val="EB142A"/>
                </a:solidFill>
                <a:latin typeface="+mn-lt"/>
              </a:defRPr>
            </a:lvl1pPr>
          </a:lstStyle>
          <a:p>
            <a:r>
              <a:rPr lang="nl-NL"/>
              <a:t>Klik om stijl te bewerken</a:t>
            </a:r>
            <a:endParaRPr lang="fr-BE" dirty="0"/>
          </a:p>
        </p:txBody>
      </p:sp>
      <p:sp>
        <p:nvSpPr>
          <p:cNvPr id="3" name="Espace réservé du texte 2">
            <a:extLst>
              <a:ext uri="{FF2B5EF4-FFF2-40B4-BE49-F238E27FC236}">
                <a16:creationId xmlns:a16="http://schemas.microsoft.com/office/drawing/2014/main" id="{DA0F36FF-7667-4AD6-BBFB-1D36D170D8E3}"/>
              </a:ext>
            </a:extLst>
          </p:cNvPr>
          <p:cNvSpPr>
            <a:spLocks noGrp="1"/>
          </p:cNvSpPr>
          <p:nvPr>
            <p:ph type="body" idx="1"/>
          </p:nvPr>
        </p:nvSpPr>
        <p:spPr>
          <a:xfrm>
            <a:off x="6096000" y="3838965"/>
            <a:ext cx="5609026" cy="1500187"/>
          </a:xfrm>
          <a:prstGeom prst="rect">
            <a:avLst/>
          </a:prstGeom>
        </p:spPr>
        <p:txBody>
          <a:bodyPr>
            <a:normAutofit/>
          </a:bodyPr>
          <a:lstStyle>
            <a:lvl1pPr marL="0" indent="0">
              <a:buNone/>
              <a:defRPr sz="3400">
                <a:solidFill>
                  <a:srgbClr val="676767"/>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6" name="Espace réservé du numéro de diapositive 8">
            <a:extLst>
              <a:ext uri="{FF2B5EF4-FFF2-40B4-BE49-F238E27FC236}">
                <a16:creationId xmlns:a16="http://schemas.microsoft.com/office/drawing/2014/main" id="{8245C2FD-9E79-4D3F-B9F6-236C1BBA20E7}"/>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dirty="0"/>
          </a:p>
        </p:txBody>
      </p:sp>
      <p:sp>
        <p:nvSpPr>
          <p:cNvPr id="8" name="Espace réservé pour une image  8">
            <a:extLst>
              <a:ext uri="{FF2B5EF4-FFF2-40B4-BE49-F238E27FC236}">
                <a16:creationId xmlns:a16="http://schemas.microsoft.com/office/drawing/2014/main" id="{5AEA942D-EFD9-4F0E-986D-6953A98BD452}"/>
              </a:ext>
            </a:extLst>
          </p:cNvPr>
          <p:cNvSpPr>
            <a:spLocks noGrp="1"/>
          </p:cNvSpPr>
          <p:nvPr>
            <p:ph type="pic" sz="quarter" idx="13" hasCustomPrompt="1"/>
          </p:nvPr>
        </p:nvSpPr>
        <p:spPr>
          <a:xfrm>
            <a:off x="0" y="0"/>
            <a:ext cx="5252400" cy="6858000"/>
          </a:xfrm>
          <a:custGeom>
            <a:avLst/>
            <a:gdLst>
              <a:gd name="connsiteX0" fmla="*/ 0 w 5156200"/>
              <a:gd name="connsiteY0" fmla="*/ 0 h 6861430"/>
              <a:gd name="connsiteX1" fmla="*/ 2578100 w 5156200"/>
              <a:gd name="connsiteY1" fmla="*/ 0 h 6861430"/>
              <a:gd name="connsiteX2" fmla="*/ 5156200 w 5156200"/>
              <a:gd name="connsiteY2" fmla="*/ 3430715 h 6861430"/>
              <a:gd name="connsiteX3" fmla="*/ 2578100 w 5156200"/>
              <a:gd name="connsiteY3" fmla="*/ 6861430 h 6861430"/>
              <a:gd name="connsiteX4" fmla="*/ 0 w 5156200"/>
              <a:gd name="connsiteY4" fmla="*/ 6861430 h 6861430"/>
              <a:gd name="connsiteX5" fmla="*/ 0 w 5156200"/>
              <a:gd name="connsiteY5" fmla="*/ 0 h 6861430"/>
              <a:gd name="connsiteX0" fmla="*/ 0 w 5421392"/>
              <a:gd name="connsiteY0" fmla="*/ 3175 h 6864605"/>
              <a:gd name="connsiteX1" fmla="*/ 4371975 w 5421392"/>
              <a:gd name="connsiteY1" fmla="*/ 0 h 6864605"/>
              <a:gd name="connsiteX2" fmla="*/ 5156200 w 5421392"/>
              <a:gd name="connsiteY2" fmla="*/ 3433890 h 6864605"/>
              <a:gd name="connsiteX3" fmla="*/ 2578100 w 5421392"/>
              <a:gd name="connsiteY3" fmla="*/ 6864605 h 6864605"/>
              <a:gd name="connsiteX4" fmla="*/ 0 w 5421392"/>
              <a:gd name="connsiteY4" fmla="*/ 6864605 h 6864605"/>
              <a:gd name="connsiteX5" fmla="*/ 0 w 5421392"/>
              <a:gd name="connsiteY5" fmla="*/ 3175 h 6864605"/>
              <a:gd name="connsiteX0" fmla="*/ 0 w 5244797"/>
              <a:gd name="connsiteY0" fmla="*/ 3175 h 6864605"/>
              <a:gd name="connsiteX1" fmla="*/ 4371975 w 5244797"/>
              <a:gd name="connsiteY1" fmla="*/ 0 h 6864605"/>
              <a:gd name="connsiteX2" fmla="*/ 5156200 w 5244797"/>
              <a:gd name="connsiteY2" fmla="*/ 3433890 h 6864605"/>
              <a:gd name="connsiteX3" fmla="*/ 2578100 w 5244797"/>
              <a:gd name="connsiteY3" fmla="*/ 6864605 h 6864605"/>
              <a:gd name="connsiteX4" fmla="*/ 0 w 5244797"/>
              <a:gd name="connsiteY4" fmla="*/ 6864605 h 6864605"/>
              <a:gd name="connsiteX5" fmla="*/ 0 w 5244797"/>
              <a:gd name="connsiteY5" fmla="*/ 3175 h 6864605"/>
              <a:gd name="connsiteX0" fmla="*/ 0 w 5243543"/>
              <a:gd name="connsiteY0" fmla="*/ 3175 h 6864605"/>
              <a:gd name="connsiteX1" fmla="*/ 4371975 w 5243543"/>
              <a:gd name="connsiteY1" fmla="*/ 0 h 6864605"/>
              <a:gd name="connsiteX2" fmla="*/ 5156200 w 5243543"/>
              <a:gd name="connsiteY2" fmla="*/ 3433890 h 6864605"/>
              <a:gd name="connsiteX3" fmla="*/ 2578100 w 5243543"/>
              <a:gd name="connsiteY3" fmla="*/ 6864605 h 6864605"/>
              <a:gd name="connsiteX4" fmla="*/ 0 w 5243543"/>
              <a:gd name="connsiteY4" fmla="*/ 6864605 h 6864605"/>
              <a:gd name="connsiteX5" fmla="*/ 0 w 5243543"/>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173821"/>
              <a:gd name="connsiteY0" fmla="*/ 3175 h 6864605"/>
              <a:gd name="connsiteX1" fmla="*/ 4371975 w 5173821"/>
              <a:gd name="connsiteY1" fmla="*/ 0 h 6864605"/>
              <a:gd name="connsiteX2" fmla="*/ 5172075 w 5173821"/>
              <a:gd name="connsiteY2" fmla="*/ 3437065 h 6864605"/>
              <a:gd name="connsiteX3" fmla="*/ 2578100 w 5173821"/>
              <a:gd name="connsiteY3" fmla="*/ 6864605 h 6864605"/>
              <a:gd name="connsiteX4" fmla="*/ 0 w 5173821"/>
              <a:gd name="connsiteY4" fmla="*/ 6864605 h 6864605"/>
              <a:gd name="connsiteX5" fmla="*/ 0 w 5173821"/>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251313"/>
              <a:gd name="connsiteY0" fmla="*/ 3175 h 6864605"/>
              <a:gd name="connsiteX1" fmla="*/ 4371975 w 5251313"/>
              <a:gd name="connsiteY1" fmla="*/ 0 h 6864605"/>
              <a:gd name="connsiteX2" fmla="*/ 5172075 w 5251313"/>
              <a:gd name="connsiteY2" fmla="*/ 3437065 h 6864605"/>
              <a:gd name="connsiteX3" fmla="*/ 2578100 w 5251313"/>
              <a:gd name="connsiteY3" fmla="*/ 6864605 h 6864605"/>
              <a:gd name="connsiteX4" fmla="*/ 0 w 5251313"/>
              <a:gd name="connsiteY4" fmla="*/ 6864605 h 6864605"/>
              <a:gd name="connsiteX5" fmla="*/ 0 w 5251313"/>
              <a:gd name="connsiteY5" fmla="*/ 3175 h 6864605"/>
              <a:gd name="connsiteX0" fmla="*/ 0 w 5249764"/>
              <a:gd name="connsiteY0" fmla="*/ 3175 h 6864605"/>
              <a:gd name="connsiteX1" fmla="*/ 4371975 w 5249764"/>
              <a:gd name="connsiteY1" fmla="*/ 0 h 6864605"/>
              <a:gd name="connsiteX2" fmla="*/ 5172075 w 5249764"/>
              <a:gd name="connsiteY2" fmla="*/ 3437065 h 6864605"/>
              <a:gd name="connsiteX3" fmla="*/ 2578100 w 5249764"/>
              <a:gd name="connsiteY3" fmla="*/ 6864605 h 6864605"/>
              <a:gd name="connsiteX4" fmla="*/ 0 w 5249764"/>
              <a:gd name="connsiteY4" fmla="*/ 6864605 h 6864605"/>
              <a:gd name="connsiteX5" fmla="*/ 0 w 5249764"/>
              <a:gd name="connsiteY5" fmla="*/ 3175 h 6864605"/>
              <a:gd name="connsiteX0" fmla="*/ 0 w 5180799"/>
              <a:gd name="connsiteY0" fmla="*/ 3175 h 6864605"/>
              <a:gd name="connsiteX1" fmla="*/ 4371975 w 5180799"/>
              <a:gd name="connsiteY1" fmla="*/ 0 h 6864605"/>
              <a:gd name="connsiteX2" fmla="*/ 5172075 w 5180799"/>
              <a:gd name="connsiteY2" fmla="*/ 3437065 h 6864605"/>
              <a:gd name="connsiteX3" fmla="*/ 2578100 w 5180799"/>
              <a:gd name="connsiteY3" fmla="*/ 6864605 h 6864605"/>
              <a:gd name="connsiteX4" fmla="*/ 0 w 5180799"/>
              <a:gd name="connsiteY4" fmla="*/ 6864605 h 6864605"/>
              <a:gd name="connsiteX5" fmla="*/ 0 w 5180799"/>
              <a:gd name="connsiteY5" fmla="*/ 3175 h 6864605"/>
              <a:gd name="connsiteX0" fmla="*/ 0 w 5182765"/>
              <a:gd name="connsiteY0" fmla="*/ 3175 h 6864605"/>
              <a:gd name="connsiteX1" fmla="*/ 4371975 w 5182765"/>
              <a:gd name="connsiteY1" fmla="*/ 0 h 6864605"/>
              <a:gd name="connsiteX2" fmla="*/ 5172075 w 5182765"/>
              <a:gd name="connsiteY2" fmla="*/ 3437065 h 6864605"/>
              <a:gd name="connsiteX3" fmla="*/ 2578100 w 5182765"/>
              <a:gd name="connsiteY3" fmla="*/ 6864605 h 6864605"/>
              <a:gd name="connsiteX4" fmla="*/ 0 w 5182765"/>
              <a:gd name="connsiteY4" fmla="*/ 6864605 h 6864605"/>
              <a:gd name="connsiteX5" fmla="*/ 0 w 5182765"/>
              <a:gd name="connsiteY5" fmla="*/ 3175 h 6864605"/>
              <a:gd name="connsiteX0" fmla="*/ 0 w 5172822"/>
              <a:gd name="connsiteY0" fmla="*/ 3175 h 6864605"/>
              <a:gd name="connsiteX1" fmla="*/ 4371975 w 5172822"/>
              <a:gd name="connsiteY1" fmla="*/ 0 h 6864605"/>
              <a:gd name="connsiteX2" fmla="*/ 5172075 w 5172822"/>
              <a:gd name="connsiteY2" fmla="*/ 3437065 h 6864605"/>
              <a:gd name="connsiteX3" fmla="*/ 2578100 w 5172822"/>
              <a:gd name="connsiteY3" fmla="*/ 6864605 h 6864605"/>
              <a:gd name="connsiteX4" fmla="*/ 0 w 5172822"/>
              <a:gd name="connsiteY4" fmla="*/ 6864605 h 6864605"/>
              <a:gd name="connsiteX5" fmla="*/ 0 w 5172822"/>
              <a:gd name="connsiteY5" fmla="*/ 3175 h 6864605"/>
              <a:gd name="connsiteX0" fmla="*/ 0 w 5318040"/>
              <a:gd name="connsiteY0" fmla="*/ 3175 h 6864605"/>
              <a:gd name="connsiteX1" fmla="*/ 4371975 w 5318040"/>
              <a:gd name="connsiteY1" fmla="*/ 0 h 6864605"/>
              <a:gd name="connsiteX2" fmla="*/ 5172075 w 5318040"/>
              <a:gd name="connsiteY2" fmla="*/ 3437065 h 6864605"/>
              <a:gd name="connsiteX3" fmla="*/ 4391025 w 5318040"/>
              <a:gd name="connsiteY3" fmla="*/ 6864605 h 6864605"/>
              <a:gd name="connsiteX4" fmla="*/ 0 w 5318040"/>
              <a:gd name="connsiteY4" fmla="*/ 6864605 h 6864605"/>
              <a:gd name="connsiteX5" fmla="*/ 0 w 5318040"/>
              <a:gd name="connsiteY5" fmla="*/ 3175 h 6864605"/>
              <a:gd name="connsiteX0" fmla="*/ 0 w 5172098"/>
              <a:gd name="connsiteY0" fmla="*/ 3175 h 6864605"/>
              <a:gd name="connsiteX1" fmla="*/ 4371975 w 5172098"/>
              <a:gd name="connsiteY1" fmla="*/ 0 h 6864605"/>
              <a:gd name="connsiteX2" fmla="*/ 5172075 w 5172098"/>
              <a:gd name="connsiteY2" fmla="*/ 3437065 h 6864605"/>
              <a:gd name="connsiteX3" fmla="*/ 4391025 w 5172098"/>
              <a:gd name="connsiteY3" fmla="*/ 6864605 h 6864605"/>
              <a:gd name="connsiteX4" fmla="*/ 0 w 5172098"/>
              <a:gd name="connsiteY4" fmla="*/ 6864605 h 6864605"/>
              <a:gd name="connsiteX5" fmla="*/ 0 w 5172098"/>
              <a:gd name="connsiteY5" fmla="*/ 3175 h 6864605"/>
              <a:gd name="connsiteX0" fmla="*/ 0 w 5175272"/>
              <a:gd name="connsiteY0" fmla="*/ 3175 h 6864605"/>
              <a:gd name="connsiteX1" fmla="*/ 4371975 w 5175272"/>
              <a:gd name="connsiteY1" fmla="*/ 0 h 6864605"/>
              <a:gd name="connsiteX2" fmla="*/ 5172075 w 5175272"/>
              <a:gd name="connsiteY2" fmla="*/ 3437065 h 6864605"/>
              <a:gd name="connsiteX3" fmla="*/ 4391025 w 5175272"/>
              <a:gd name="connsiteY3" fmla="*/ 6864605 h 6864605"/>
              <a:gd name="connsiteX4" fmla="*/ 0 w 5175272"/>
              <a:gd name="connsiteY4" fmla="*/ 6864605 h 6864605"/>
              <a:gd name="connsiteX5" fmla="*/ 0 w 5175272"/>
              <a:gd name="connsiteY5" fmla="*/ 3175 h 6864605"/>
              <a:gd name="connsiteX0" fmla="*/ 0 w 5172611"/>
              <a:gd name="connsiteY0" fmla="*/ 3175 h 6864605"/>
              <a:gd name="connsiteX1" fmla="*/ 4371975 w 5172611"/>
              <a:gd name="connsiteY1" fmla="*/ 0 h 6864605"/>
              <a:gd name="connsiteX2" fmla="*/ 5172075 w 5172611"/>
              <a:gd name="connsiteY2" fmla="*/ 3437065 h 6864605"/>
              <a:gd name="connsiteX3" fmla="*/ 4391025 w 5172611"/>
              <a:gd name="connsiteY3" fmla="*/ 6864605 h 6864605"/>
              <a:gd name="connsiteX4" fmla="*/ 0 w 5172611"/>
              <a:gd name="connsiteY4" fmla="*/ 6864605 h 6864605"/>
              <a:gd name="connsiteX5" fmla="*/ 0 w 5172611"/>
              <a:gd name="connsiteY5" fmla="*/ 3175 h 6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2611" h="6864605">
                <a:moveTo>
                  <a:pt x="0" y="3175"/>
                </a:moveTo>
                <a:lnTo>
                  <a:pt x="4371975" y="0"/>
                </a:lnTo>
                <a:cubicBezTo>
                  <a:pt x="4935395" y="1158875"/>
                  <a:pt x="5156200" y="2292964"/>
                  <a:pt x="5172075" y="3437065"/>
                </a:cubicBezTo>
                <a:cubicBezTo>
                  <a:pt x="5187950" y="4581166"/>
                  <a:pt x="4849670" y="5870830"/>
                  <a:pt x="4391025" y="6864605"/>
                </a:cubicBezTo>
                <a:lnTo>
                  <a:pt x="0" y="6864605"/>
                </a:lnTo>
                <a:lnTo>
                  <a:pt x="0" y="3175"/>
                </a:ln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atin typeface="+mn-lt"/>
                <a:ea typeface="Batang" panose="020B0503020000020004" pitchFamily="18" charset="-12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sz="2400" dirty="0">
                <a:effectLst/>
                <a:latin typeface="Calibri" panose="020F0502020204030204" pitchFamily="34" charset="0"/>
              </a:rPr>
              <a:t>Klik op invoegen&gt;afbeeldingen</a:t>
            </a:r>
            <a:br>
              <a:rPr lang="nl-BE" sz="2400" dirty="0">
                <a:effectLst/>
                <a:latin typeface="Calibri" panose="020F0502020204030204" pitchFamily="34" charset="0"/>
              </a:rPr>
            </a:br>
            <a:r>
              <a:rPr lang="nl-BE" sz="2400" dirty="0">
                <a:effectLst/>
                <a:latin typeface="Calibri" panose="020F0502020204030204" pitchFamily="34" charset="0"/>
              </a:rPr>
              <a:t>om uw afbeelding naar keuze </a:t>
            </a:r>
            <a:br>
              <a:rPr lang="nl-BE" sz="2400" dirty="0">
                <a:effectLst/>
                <a:latin typeface="Calibri" panose="020F0502020204030204" pitchFamily="34" charset="0"/>
              </a:rPr>
            </a:br>
            <a:r>
              <a:rPr lang="nl-BE" sz="2400" dirty="0">
                <a:effectLst/>
                <a:latin typeface="Calibri" panose="020F0502020204030204" pitchFamily="34" charset="0"/>
              </a:rPr>
              <a:t>toe te voegen</a:t>
            </a:r>
            <a:endParaRPr lang="fr-BE" dirty="0"/>
          </a:p>
        </p:txBody>
      </p:sp>
    </p:spTree>
    <p:extLst>
      <p:ext uri="{BB962C8B-B14F-4D97-AF65-F5344CB8AC3E}">
        <p14:creationId xmlns:p14="http://schemas.microsoft.com/office/powerpoint/2010/main" val="7262239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el met 2 x inhoud">
    <p:spTree>
      <p:nvGrpSpPr>
        <p:cNvPr id="1" name=""/>
        <p:cNvGrpSpPr/>
        <p:nvPr/>
      </p:nvGrpSpPr>
      <p:grpSpPr>
        <a:xfrm>
          <a:off x="0" y="0"/>
          <a:ext cx="0" cy="0"/>
          <a:chOff x="0" y="0"/>
          <a:chExt cx="0" cy="0"/>
        </a:xfrm>
      </p:grpSpPr>
      <p:sp>
        <p:nvSpPr>
          <p:cNvPr id="8" name="Espace réservé du numéro de diapositive 8">
            <a:extLst>
              <a:ext uri="{FF2B5EF4-FFF2-40B4-BE49-F238E27FC236}">
                <a16:creationId xmlns:a16="http://schemas.microsoft.com/office/drawing/2014/main" id="{11CC9A36-C398-4DD2-98DF-E6B666C9D737}"/>
              </a:ext>
            </a:extLst>
          </p:cNvPr>
          <p:cNvSpPr>
            <a:spLocks noGrp="1"/>
          </p:cNvSpPr>
          <p:nvPr>
            <p:ph type="sldNum" sz="quarter" idx="10"/>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dirty="0"/>
          </a:p>
        </p:txBody>
      </p:sp>
      <p:sp>
        <p:nvSpPr>
          <p:cNvPr id="10" name="Titre 1">
            <a:extLst>
              <a:ext uri="{FF2B5EF4-FFF2-40B4-BE49-F238E27FC236}">
                <a16:creationId xmlns:a16="http://schemas.microsoft.com/office/drawing/2014/main" id="{69768E76-1BAB-40EC-85C5-2496CD8BF630}"/>
              </a:ext>
            </a:extLst>
          </p:cNvPr>
          <p:cNvSpPr>
            <a:spLocks noGrp="1"/>
          </p:cNvSpPr>
          <p:nvPr>
            <p:ph type="title"/>
          </p:nvPr>
        </p:nvSpPr>
        <p:spPr>
          <a:xfrm>
            <a:off x="838200" y="365125"/>
            <a:ext cx="10515600" cy="972000"/>
          </a:xfrm>
          <a:prstGeom prst="rect">
            <a:avLst/>
          </a:prstGeom>
        </p:spPr>
        <p:txBody>
          <a:bodyPr anchor="ctr" anchorCtr="0">
            <a:normAutofit/>
          </a:bodyPr>
          <a:lstStyle>
            <a:lvl1pPr>
              <a:defRPr sz="3600" b="1">
                <a:solidFill>
                  <a:srgbClr val="EB142A"/>
                </a:solidFill>
                <a:latin typeface="+mn-lt"/>
              </a:defRPr>
            </a:lvl1pPr>
          </a:lstStyle>
          <a:p>
            <a:r>
              <a:rPr lang="nl-NL"/>
              <a:t>Klik om stijl te bewerken</a:t>
            </a:r>
            <a:endParaRPr lang="fr-BE" dirty="0"/>
          </a:p>
        </p:txBody>
      </p:sp>
      <p:sp>
        <p:nvSpPr>
          <p:cNvPr id="9" name="Espace réservé du contenu 2">
            <a:extLst>
              <a:ext uri="{FF2B5EF4-FFF2-40B4-BE49-F238E27FC236}">
                <a16:creationId xmlns:a16="http://schemas.microsoft.com/office/drawing/2014/main" id="{11F845D2-E20E-49F5-A4CC-436DFF382040}"/>
              </a:ext>
            </a:extLst>
          </p:cNvPr>
          <p:cNvSpPr>
            <a:spLocks noGrp="1"/>
          </p:cNvSpPr>
          <p:nvPr>
            <p:ph idx="11"/>
          </p:nvPr>
        </p:nvSpPr>
        <p:spPr>
          <a:xfrm>
            <a:off x="838200" y="1508400"/>
            <a:ext cx="5155200" cy="4680000"/>
          </a:xfrm>
          <a:prstGeom prst="rect">
            <a:avLst/>
          </a:prstGeom>
        </p:spPr>
        <p:txBody>
          <a:bodyPr/>
          <a:lstStyle>
            <a:lvl1pPr marL="271463" indent="-271463">
              <a:spcAft>
                <a:spcPts val="0"/>
              </a:spcAft>
              <a:buFontTx/>
              <a:buBlip>
                <a:blip r:embed="rId2"/>
              </a:buBlip>
              <a:defRPr sz="2400"/>
            </a:lvl1pPr>
            <a:lvl2pPr marL="628650" indent="-266700">
              <a:spcAft>
                <a:spcPts val="0"/>
              </a:spcAft>
              <a:buFontTx/>
              <a:buBlip>
                <a:blip r:embed="rId3"/>
              </a:buBlip>
              <a:tabLst>
                <a:tab pos="625475" algn="l"/>
              </a:tabLst>
              <a:defRPr/>
            </a:lvl2pPr>
            <a:lvl3pPr marL="989013" indent="-180975">
              <a:tabLst>
                <a:tab pos="989013" algn="l"/>
              </a:tabLst>
              <a:defRPr/>
            </a:lvl3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dirty="0"/>
          </a:p>
        </p:txBody>
      </p:sp>
      <p:sp>
        <p:nvSpPr>
          <p:cNvPr id="11" name="Espace réservé du contenu 2">
            <a:extLst>
              <a:ext uri="{FF2B5EF4-FFF2-40B4-BE49-F238E27FC236}">
                <a16:creationId xmlns:a16="http://schemas.microsoft.com/office/drawing/2014/main" id="{6A602AC1-0531-4D8F-A44D-E3FBCD14E1BD}"/>
              </a:ext>
            </a:extLst>
          </p:cNvPr>
          <p:cNvSpPr>
            <a:spLocks noGrp="1"/>
          </p:cNvSpPr>
          <p:nvPr>
            <p:ph idx="12"/>
          </p:nvPr>
        </p:nvSpPr>
        <p:spPr>
          <a:xfrm>
            <a:off x="6172200" y="1508399"/>
            <a:ext cx="5155200" cy="4680000"/>
          </a:xfrm>
          <a:prstGeom prst="rect">
            <a:avLst/>
          </a:prstGeom>
        </p:spPr>
        <p:txBody>
          <a:bodyPr/>
          <a:lstStyle>
            <a:lvl1pPr marL="271463" indent="-271463">
              <a:spcAft>
                <a:spcPts val="0"/>
              </a:spcAft>
              <a:buFontTx/>
              <a:buBlip>
                <a:blip r:embed="rId2"/>
              </a:buBlip>
              <a:defRPr sz="2400"/>
            </a:lvl1pPr>
            <a:lvl2pPr marL="534988" indent="-263525">
              <a:spcAft>
                <a:spcPts val="0"/>
              </a:spcAft>
              <a:buFontTx/>
              <a:buBlip>
                <a:blip r:embed="rId3"/>
              </a:buBlip>
              <a:tabLst>
                <a:tab pos="534988" algn="l"/>
                <a:tab pos="714375" algn="l"/>
              </a:tabLst>
              <a:defRPr/>
            </a:lvl2pPr>
            <a:lvl3pPr marL="989013" indent="-180975">
              <a:tabLst>
                <a:tab pos="989013" algn="l"/>
              </a:tabLst>
              <a:defRPr/>
            </a:lvl3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dirty="0"/>
          </a:p>
        </p:txBody>
      </p:sp>
    </p:spTree>
    <p:extLst>
      <p:ext uri="{BB962C8B-B14F-4D97-AF65-F5344CB8AC3E}">
        <p14:creationId xmlns:p14="http://schemas.microsoft.com/office/powerpoint/2010/main" val="723458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el met 3 x inhou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9CFDF7-72E9-4731-968F-36CAF7B208EE}"/>
              </a:ext>
            </a:extLst>
          </p:cNvPr>
          <p:cNvSpPr>
            <a:spLocks noGrp="1"/>
          </p:cNvSpPr>
          <p:nvPr>
            <p:ph type="title"/>
          </p:nvPr>
        </p:nvSpPr>
        <p:spPr>
          <a:xfrm>
            <a:off x="838200" y="365124"/>
            <a:ext cx="10515600" cy="972000"/>
          </a:xfrm>
          <a:prstGeom prst="rect">
            <a:avLst/>
          </a:prstGeom>
        </p:spPr>
        <p:txBody>
          <a:bodyPr anchor="ctr" anchorCtr="0">
            <a:normAutofit/>
          </a:bodyPr>
          <a:lstStyle>
            <a:lvl1pPr>
              <a:defRPr sz="3600" b="1">
                <a:solidFill>
                  <a:srgbClr val="EB142A"/>
                </a:solidFill>
                <a:latin typeface="+mn-lt"/>
              </a:defRPr>
            </a:lvl1pPr>
          </a:lstStyle>
          <a:p>
            <a:r>
              <a:rPr lang="nl-NL"/>
              <a:t>Klik om stijl te bewerken</a:t>
            </a:r>
            <a:endParaRPr lang="fr-BE" dirty="0"/>
          </a:p>
        </p:txBody>
      </p:sp>
      <p:sp>
        <p:nvSpPr>
          <p:cNvPr id="7" name="Espace réservé du numéro de diapositive 8">
            <a:extLst>
              <a:ext uri="{FF2B5EF4-FFF2-40B4-BE49-F238E27FC236}">
                <a16:creationId xmlns:a16="http://schemas.microsoft.com/office/drawing/2014/main" id="{39D67D44-73AB-40AB-8513-B5ABFF14E055}"/>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dirty="0"/>
          </a:p>
        </p:txBody>
      </p:sp>
      <p:sp>
        <p:nvSpPr>
          <p:cNvPr id="8" name="Espace réservé du contenu 2">
            <a:extLst>
              <a:ext uri="{FF2B5EF4-FFF2-40B4-BE49-F238E27FC236}">
                <a16:creationId xmlns:a16="http://schemas.microsoft.com/office/drawing/2014/main" id="{7A2954D3-B38B-45DC-B0D3-AA2BABACC90B}"/>
              </a:ext>
            </a:extLst>
          </p:cNvPr>
          <p:cNvSpPr>
            <a:spLocks noGrp="1"/>
          </p:cNvSpPr>
          <p:nvPr>
            <p:ph idx="11"/>
          </p:nvPr>
        </p:nvSpPr>
        <p:spPr>
          <a:xfrm>
            <a:off x="838200" y="1508400"/>
            <a:ext cx="3414712" cy="4680000"/>
          </a:xfrm>
          <a:prstGeom prst="rect">
            <a:avLst/>
          </a:prstGeom>
        </p:spPr>
        <p:txBody>
          <a:bodyPr/>
          <a:lstStyle>
            <a:lvl1pPr marL="271463" indent="-271463">
              <a:spcAft>
                <a:spcPts val="0"/>
              </a:spcAft>
              <a:buFontTx/>
              <a:buBlip>
                <a:blip r:embed="rId2"/>
              </a:buBlip>
              <a:defRPr sz="2400"/>
            </a:lvl1pPr>
            <a:lvl2pPr marL="534988" indent="-266700">
              <a:spcAft>
                <a:spcPts val="0"/>
              </a:spcAft>
              <a:buFontTx/>
              <a:buBlip>
                <a:blip r:embed="rId3"/>
              </a:buBlip>
              <a:tabLst>
                <a:tab pos="534988" algn="l"/>
              </a:tabLst>
              <a:defRPr/>
            </a:lvl2pPr>
            <a:lvl3pPr marL="898525" indent="-182563">
              <a:tabLst/>
              <a:defRPr/>
            </a:lvl3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dirty="0"/>
          </a:p>
        </p:txBody>
      </p:sp>
      <p:sp>
        <p:nvSpPr>
          <p:cNvPr id="11" name="Espace réservé du contenu 2">
            <a:extLst>
              <a:ext uri="{FF2B5EF4-FFF2-40B4-BE49-F238E27FC236}">
                <a16:creationId xmlns:a16="http://schemas.microsoft.com/office/drawing/2014/main" id="{6F5D8DB0-A821-45E9-BF14-9326B18BC558}"/>
              </a:ext>
            </a:extLst>
          </p:cNvPr>
          <p:cNvSpPr>
            <a:spLocks noGrp="1"/>
          </p:cNvSpPr>
          <p:nvPr>
            <p:ph idx="12"/>
          </p:nvPr>
        </p:nvSpPr>
        <p:spPr>
          <a:xfrm>
            <a:off x="4388643" y="1508400"/>
            <a:ext cx="3414712" cy="4680000"/>
          </a:xfrm>
          <a:prstGeom prst="rect">
            <a:avLst/>
          </a:prstGeom>
        </p:spPr>
        <p:txBody>
          <a:bodyPr/>
          <a:lstStyle>
            <a:lvl1pPr marL="271463" indent="-271463">
              <a:spcAft>
                <a:spcPts val="0"/>
              </a:spcAft>
              <a:buFontTx/>
              <a:buBlip>
                <a:blip r:embed="rId2"/>
              </a:buBlip>
              <a:defRPr sz="2400"/>
            </a:lvl1pPr>
            <a:lvl2pPr marL="534988" indent="-266700">
              <a:spcAft>
                <a:spcPts val="0"/>
              </a:spcAft>
              <a:buFontTx/>
              <a:buBlip>
                <a:blip r:embed="rId3"/>
              </a:buBlip>
              <a:tabLst>
                <a:tab pos="534988" algn="l"/>
              </a:tabLst>
              <a:defRPr/>
            </a:lvl2pPr>
            <a:lvl3pPr marL="898525" indent="-182563">
              <a:tabLst>
                <a:tab pos="898525" algn="l"/>
              </a:tabLst>
              <a:defRPr/>
            </a:lvl3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dirty="0"/>
          </a:p>
        </p:txBody>
      </p:sp>
      <p:sp>
        <p:nvSpPr>
          <p:cNvPr id="12" name="Espace réservé du contenu 2">
            <a:extLst>
              <a:ext uri="{FF2B5EF4-FFF2-40B4-BE49-F238E27FC236}">
                <a16:creationId xmlns:a16="http://schemas.microsoft.com/office/drawing/2014/main" id="{C498E848-306A-473C-BDC9-1751173271F6}"/>
              </a:ext>
            </a:extLst>
          </p:cNvPr>
          <p:cNvSpPr>
            <a:spLocks noGrp="1"/>
          </p:cNvSpPr>
          <p:nvPr>
            <p:ph idx="13"/>
          </p:nvPr>
        </p:nvSpPr>
        <p:spPr>
          <a:xfrm>
            <a:off x="7939086" y="1508400"/>
            <a:ext cx="3414712" cy="4680000"/>
          </a:xfrm>
          <a:prstGeom prst="rect">
            <a:avLst/>
          </a:prstGeom>
        </p:spPr>
        <p:txBody>
          <a:bodyPr/>
          <a:lstStyle>
            <a:lvl1pPr marL="271463" indent="-271463">
              <a:spcAft>
                <a:spcPts val="0"/>
              </a:spcAft>
              <a:buFontTx/>
              <a:buBlip>
                <a:blip r:embed="rId2"/>
              </a:buBlip>
              <a:defRPr sz="2400"/>
            </a:lvl1pPr>
            <a:lvl2pPr marL="534988" indent="-266700">
              <a:spcAft>
                <a:spcPts val="0"/>
              </a:spcAft>
              <a:buFontTx/>
              <a:buBlip>
                <a:blip r:embed="rId3"/>
              </a:buBlip>
              <a:tabLst>
                <a:tab pos="534988" algn="l"/>
              </a:tabLst>
              <a:defRPr/>
            </a:lvl2pPr>
            <a:lvl3pPr marL="898525" indent="-182563">
              <a:tabLst>
                <a:tab pos="898525" algn="l"/>
              </a:tabLst>
              <a:defRPr/>
            </a:lvl3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dirty="0"/>
          </a:p>
        </p:txBody>
      </p:sp>
    </p:spTree>
    <p:extLst>
      <p:ext uri="{BB962C8B-B14F-4D97-AF65-F5344CB8AC3E}">
        <p14:creationId xmlns:p14="http://schemas.microsoft.com/office/powerpoint/2010/main" val="36206537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Accentpagina (of quote/aandac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398873-015E-4D32-8FA2-F5357DA7D01D}"/>
              </a:ext>
            </a:extLst>
          </p:cNvPr>
          <p:cNvSpPr>
            <a:spLocks noGrp="1"/>
          </p:cNvSpPr>
          <p:nvPr>
            <p:ph type="title"/>
          </p:nvPr>
        </p:nvSpPr>
        <p:spPr>
          <a:xfrm>
            <a:off x="3067050" y="620712"/>
            <a:ext cx="6057900" cy="5616575"/>
          </a:xfrm>
          <a:prstGeom prst="rect">
            <a:avLst/>
          </a:prstGeom>
        </p:spPr>
        <p:txBody>
          <a:bodyPr lIns="0">
            <a:normAutofit/>
          </a:bodyPr>
          <a:lstStyle>
            <a:lvl1pPr algn="ctr">
              <a:defRPr sz="5000" b="1">
                <a:solidFill>
                  <a:srgbClr val="676767"/>
                </a:solidFill>
                <a:latin typeface="+mn-lt"/>
              </a:defRPr>
            </a:lvl1pPr>
          </a:lstStyle>
          <a:p>
            <a:r>
              <a:rPr lang="nl-NL"/>
              <a:t>Klik om stijl te bewerken</a:t>
            </a:r>
            <a:endParaRPr lang="fr-BE" dirty="0"/>
          </a:p>
        </p:txBody>
      </p:sp>
      <p:sp>
        <p:nvSpPr>
          <p:cNvPr id="5" name="Espace réservé du numéro de diapositive 8">
            <a:extLst>
              <a:ext uri="{FF2B5EF4-FFF2-40B4-BE49-F238E27FC236}">
                <a16:creationId xmlns:a16="http://schemas.microsoft.com/office/drawing/2014/main" id="{E37A068E-17EF-4B33-B6C8-02576AAE9816}"/>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3636222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Lege pagina">
    <p:spTree>
      <p:nvGrpSpPr>
        <p:cNvPr id="1" name=""/>
        <p:cNvGrpSpPr/>
        <p:nvPr/>
      </p:nvGrpSpPr>
      <p:grpSpPr>
        <a:xfrm>
          <a:off x="0" y="0"/>
          <a:ext cx="0" cy="0"/>
          <a:chOff x="0" y="0"/>
          <a:chExt cx="0" cy="0"/>
        </a:xfrm>
      </p:grpSpPr>
      <p:sp>
        <p:nvSpPr>
          <p:cNvPr id="3" name="Espace réservé du numéro de diapositive 8">
            <a:extLst>
              <a:ext uri="{FF2B5EF4-FFF2-40B4-BE49-F238E27FC236}">
                <a16:creationId xmlns:a16="http://schemas.microsoft.com/office/drawing/2014/main" id="{4CBD1608-1CE8-4D7C-9F54-B0A263E4907E}"/>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4946829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el met 1 x inhou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F83D8E2-66A6-45C7-AB8C-FAF3AEEBE2E3}"/>
              </a:ext>
            </a:extLst>
          </p:cNvPr>
          <p:cNvSpPr>
            <a:spLocks noGrp="1"/>
          </p:cNvSpPr>
          <p:nvPr>
            <p:ph type="title"/>
          </p:nvPr>
        </p:nvSpPr>
        <p:spPr>
          <a:xfrm>
            <a:off x="838200" y="365125"/>
            <a:ext cx="10515600" cy="972000"/>
          </a:xfrm>
          <a:prstGeom prst="rect">
            <a:avLst/>
          </a:prstGeom>
        </p:spPr>
        <p:txBody>
          <a:bodyPr>
            <a:normAutofit/>
          </a:bodyPr>
          <a:lstStyle>
            <a:lvl1pPr>
              <a:defRPr sz="3600" b="1">
                <a:solidFill>
                  <a:srgbClr val="EB142A"/>
                </a:solidFill>
                <a:latin typeface="+mn-lt"/>
              </a:defRPr>
            </a:lvl1pPr>
          </a:lstStyle>
          <a:p>
            <a:r>
              <a:rPr lang="nl-NL"/>
              <a:t>Klik om stijl te bewerken</a:t>
            </a:r>
            <a:endParaRPr lang="fr-BE" dirty="0"/>
          </a:p>
        </p:txBody>
      </p:sp>
      <p:sp>
        <p:nvSpPr>
          <p:cNvPr id="3" name="Espace réservé du contenu 2">
            <a:extLst>
              <a:ext uri="{FF2B5EF4-FFF2-40B4-BE49-F238E27FC236}">
                <a16:creationId xmlns:a16="http://schemas.microsoft.com/office/drawing/2014/main" id="{6523BB81-5CA0-47BD-B008-81E51DA6B928}"/>
              </a:ext>
            </a:extLst>
          </p:cNvPr>
          <p:cNvSpPr>
            <a:spLocks noGrp="1"/>
          </p:cNvSpPr>
          <p:nvPr>
            <p:ph idx="1"/>
          </p:nvPr>
        </p:nvSpPr>
        <p:spPr>
          <a:xfrm>
            <a:off x="838200" y="1490400"/>
            <a:ext cx="10515600" cy="4680000"/>
          </a:xfrm>
          <a:prstGeom prst="rect">
            <a:avLst/>
          </a:prstGeom>
        </p:spPr>
        <p:txBody>
          <a:bodyPr/>
          <a:lstStyle>
            <a:lvl1pPr marL="271463" indent="-271463">
              <a:spcAft>
                <a:spcPts val="0"/>
              </a:spcAft>
              <a:buFontTx/>
              <a:buBlip>
                <a:blip r:embed="rId2"/>
              </a:buBlip>
              <a:defRPr/>
            </a:lvl1pPr>
            <a:lvl2pPr marL="534988" indent="-263525">
              <a:spcAft>
                <a:spcPts val="0"/>
              </a:spcAft>
              <a:buFontTx/>
              <a:buBlip>
                <a:blip r:embed="rId3"/>
              </a:buBlip>
              <a:tabLst>
                <a:tab pos="534988" algn="l"/>
              </a:tabLst>
              <a:defRPr/>
            </a:lvl2pPr>
            <a:lvl3pPr marL="989013" indent="-180975">
              <a:tabLst>
                <a:tab pos="989013" algn="l"/>
              </a:tabLst>
              <a:defRPr/>
            </a:lvl3pPr>
            <a:lvl4pPr>
              <a:defRPr/>
            </a:lvl4pPr>
            <a:lvl5pPr>
              <a:defRPr/>
            </a:lvl5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FR" dirty="0"/>
          </a:p>
        </p:txBody>
      </p:sp>
      <p:sp>
        <p:nvSpPr>
          <p:cNvPr id="6" name="Espace réservé du numéro de diapositive 8">
            <a:extLst>
              <a:ext uri="{FF2B5EF4-FFF2-40B4-BE49-F238E27FC236}">
                <a16:creationId xmlns:a16="http://schemas.microsoft.com/office/drawing/2014/main" id="{F03E3A64-0777-4EAC-AF6E-007764471B75}"/>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646831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hoofdstuk 1 + afbeelding - Leeg">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3943B16D-691D-5220-4F97-ED51C738D507}"/>
              </a:ext>
            </a:extLst>
          </p:cNvPr>
          <p:cNvSpPr>
            <a:spLocks noGrp="1"/>
          </p:cNvSpPr>
          <p:nvPr>
            <p:ph type="title"/>
          </p:nvPr>
        </p:nvSpPr>
        <p:spPr>
          <a:xfrm>
            <a:off x="6096000" y="842168"/>
            <a:ext cx="5609026" cy="2852737"/>
          </a:xfrm>
          <a:prstGeom prst="rect">
            <a:avLst/>
          </a:prstGeom>
        </p:spPr>
        <p:txBody>
          <a:bodyPr anchor="b">
            <a:normAutofit/>
          </a:bodyPr>
          <a:lstStyle>
            <a:lvl1pPr>
              <a:defRPr sz="4000" b="1">
                <a:solidFill>
                  <a:schemeClr val="accent1"/>
                </a:solidFill>
                <a:latin typeface="Poppins SemiBold" panose="00000700000000000000" pitchFamily="2" charset="0"/>
                <a:cs typeface="Poppins SemiBold" panose="00000700000000000000" pitchFamily="2" charset="0"/>
              </a:defRPr>
            </a:lvl1pPr>
          </a:lstStyle>
          <a:p>
            <a:r>
              <a:rPr lang="nl-NL"/>
              <a:t>Klik om stijl te bewerken</a:t>
            </a:r>
            <a:endParaRPr lang="fr-BE" dirty="0"/>
          </a:p>
        </p:txBody>
      </p:sp>
      <p:sp>
        <p:nvSpPr>
          <p:cNvPr id="10" name="Espace réservé du texte 2">
            <a:extLst>
              <a:ext uri="{FF2B5EF4-FFF2-40B4-BE49-F238E27FC236}">
                <a16:creationId xmlns:a16="http://schemas.microsoft.com/office/drawing/2014/main" id="{797319B2-C92D-8F1C-5AB1-FE40E7121BF3}"/>
              </a:ext>
            </a:extLst>
          </p:cNvPr>
          <p:cNvSpPr>
            <a:spLocks noGrp="1"/>
          </p:cNvSpPr>
          <p:nvPr>
            <p:ph type="body" idx="1"/>
          </p:nvPr>
        </p:nvSpPr>
        <p:spPr>
          <a:xfrm>
            <a:off x="6096000" y="3838965"/>
            <a:ext cx="5609026" cy="1879664"/>
          </a:xfrm>
          <a:prstGeom prst="rect">
            <a:avLst/>
          </a:prstGeom>
        </p:spPr>
        <p:txBody>
          <a:bodyPr>
            <a:normAutofit/>
          </a:bodyPr>
          <a:lstStyle>
            <a:lvl1pPr marL="0" indent="0">
              <a:buNone/>
              <a:defRPr sz="28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6" name="Ellipse 5">
            <a:extLst>
              <a:ext uri="{FF2B5EF4-FFF2-40B4-BE49-F238E27FC236}">
                <a16:creationId xmlns:a16="http://schemas.microsoft.com/office/drawing/2014/main" id="{5BCF1C0A-F5BC-BCB9-48B3-614DED0EFE2F}"/>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Espace réservé du numéro de diapositive 8">
            <a:extLst>
              <a:ext uri="{FF2B5EF4-FFF2-40B4-BE49-F238E27FC236}">
                <a16:creationId xmlns:a16="http://schemas.microsoft.com/office/drawing/2014/main" id="{F2168220-1556-8243-BDE6-B937EACA4FF2}"/>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
        <p:nvSpPr>
          <p:cNvPr id="4" name="Espace réservé pour une image  8">
            <a:extLst>
              <a:ext uri="{FF2B5EF4-FFF2-40B4-BE49-F238E27FC236}">
                <a16:creationId xmlns:a16="http://schemas.microsoft.com/office/drawing/2014/main" id="{6C01215B-C7EF-D966-D793-ACF4BA23EF3A}"/>
              </a:ext>
            </a:extLst>
          </p:cNvPr>
          <p:cNvSpPr>
            <a:spLocks noGrp="1"/>
          </p:cNvSpPr>
          <p:nvPr>
            <p:ph type="pic" sz="quarter" idx="13" hasCustomPrompt="1"/>
          </p:nvPr>
        </p:nvSpPr>
        <p:spPr>
          <a:xfrm>
            <a:off x="-15240" y="-6605"/>
            <a:ext cx="5219700" cy="6864606"/>
          </a:xfrm>
          <a:custGeom>
            <a:avLst/>
            <a:gdLst>
              <a:gd name="connsiteX0" fmla="*/ 0 w 5156200"/>
              <a:gd name="connsiteY0" fmla="*/ 0 h 6861430"/>
              <a:gd name="connsiteX1" fmla="*/ 2578100 w 5156200"/>
              <a:gd name="connsiteY1" fmla="*/ 0 h 6861430"/>
              <a:gd name="connsiteX2" fmla="*/ 5156200 w 5156200"/>
              <a:gd name="connsiteY2" fmla="*/ 3430715 h 6861430"/>
              <a:gd name="connsiteX3" fmla="*/ 2578100 w 5156200"/>
              <a:gd name="connsiteY3" fmla="*/ 6861430 h 6861430"/>
              <a:gd name="connsiteX4" fmla="*/ 0 w 5156200"/>
              <a:gd name="connsiteY4" fmla="*/ 6861430 h 6861430"/>
              <a:gd name="connsiteX5" fmla="*/ 0 w 5156200"/>
              <a:gd name="connsiteY5" fmla="*/ 0 h 6861430"/>
              <a:gd name="connsiteX0" fmla="*/ 0 w 5421392"/>
              <a:gd name="connsiteY0" fmla="*/ 3175 h 6864605"/>
              <a:gd name="connsiteX1" fmla="*/ 4371975 w 5421392"/>
              <a:gd name="connsiteY1" fmla="*/ 0 h 6864605"/>
              <a:gd name="connsiteX2" fmla="*/ 5156200 w 5421392"/>
              <a:gd name="connsiteY2" fmla="*/ 3433890 h 6864605"/>
              <a:gd name="connsiteX3" fmla="*/ 2578100 w 5421392"/>
              <a:gd name="connsiteY3" fmla="*/ 6864605 h 6864605"/>
              <a:gd name="connsiteX4" fmla="*/ 0 w 5421392"/>
              <a:gd name="connsiteY4" fmla="*/ 6864605 h 6864605"/>
              <a:gd name="connsiteX5" fmla="*/ 0 w 5421392"/>
              <a:gd name="connsiteY5" fmla="*/ 3175 h 6864605"/>
              <a:gd name="connsiteX0" fmla="*/ 0 w 5244797"/>
              <a:gd name="connsiteY0" fmla="*/ 3175 h 6864605"/>
              <a:gd name="connsiteX1" fmla="*/ 4371975 w 5244797"/>
              <a:gd name="connsiteY1" fmla="*/ 0 h 6864605"/>
              <a:gd name="connsiteX2" fmla="*/ 5156200 w 5244797"/>
              <a:gd name="connsiteY2" fmla="*/ 3433890 h 6864605"/>
              <a:gd name="connsiteX3" fmla="*/ 2578100 w 5244797"/>
              <a:gd name="connsiteY3" fmla="*/ 6864605 h 6864605"/>
              <a:gd name="connsiteX4" fmla="*/ 0 w 5244797"/>
              <a:gd name="connsiteY4" fmla="*/ 6864605 h 6864605"/>
              <a:gd name="connsiteX5" fmla="*/ 0 w 5244797"/>
              <a:gd name="connsiteY5" fmla="*/ 3175 h 6864605"/>
              <a:gd name="connsiteX0" fmla="*/ 0 w 5243543"/>
              <a:gd name="connsiteY0" fmla="*/ 3175 h 6864605"/>
              <a:gd name="connsiteX1" fmla="*/ 4371975 w 5243543"/>
              <a:gd name="connsiteY1" fmla="*/ 0 h 6864605"/>
              <a:gd name="connsiteX2" fmla="*/ 5156200 w 5243543"/>
              <a:gd name="connsiteY2" fmla="*/ 3433890 h 6864605"/>
              <a:gd name="connsiteX3" fmla="*/ 2578100 w 5243543"/>
              <a:gd name="connsiteY3" fmla="*/ 6864605 h 6864605"/>
              <a:gd name="connsiteX4" fmla="*/ 0 w 5243543"/>
              <a:gd name="connsiteY4" fmla="*/ 6864605 h 6864605"/>
              <a:gd name="connsiteX5" fmla="*/ 0 w 5243543"/>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173821"/>
              <a:gd name="connsiteY0" fmla="*/ 3175 h 6864605"/>
              <a:gd name="connsiteX1" fmla="*/ 4371975 w 5173821"/>
              <a:gd name="connsiteY1" fmla="*/ 0 h 6864605"/>
              <a:gd name="connsiteX2" fmla="*/ 5172075 w 5173821"/>
              <a:gd name="connsiteY2" fmla="*/ 3437065 h 6864605"/>
              <a:gd name="connsiteX3" fmla="*/ 2578100 w 5173821"/>
              <a:gd name="connsiteY3" fmla="*/ 6864605 h 6864605"/>
              <a:gd name="connsiteX4" fmla="*/ 0 w 5173821"/>
              <a:gd name="connsiteY4" fmla="*/ 6864605 h 6864605"/>
              <a:gd name="connsiteX5" fmla="*/ 0 w 5173821"/>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251313"/>
              <a:gd name="connsiteY0" fmla="*/ 3175 h 6864605"/>
              <a:gd name="connsiteX1" fmla="*/ 4371975 w 5251313"/>
              <a:gd name="connsiteY1" fmla="*/ 0 h 6864605"/>
              <a:gd name="connsiteX2" fmla="*/ 5172075 w 5251313"/>
              <a:gd name="connsiteY2" fmla="*/ 3437065 h 6864605"/>
              <a:gd name="connsiteX3" fmla="*/ 2578100 w 5251313"/>
              <a:gd name="connsiteY3" fmla="*/ 6864605 h 6864605"/>
              <a:gd name="connsiteX4" fmla="*/ 0 w 5251313"/>
              <a:gd name="connsiteY4" fmla="*/ 6864605 h 6864605"/>
              <a:gd name="connsiteX5" fmla="*/ 0 w 5251313"/>
              <a:gd name="connsiteY5" fmla="*/ 3175 h 6864605"/>
              <a:gd name="connsiteX0" fmla="*/ 0 w 5249764"/>
              <a:gd name="connsiteY0" fmla="*/ 3175 h 6864605"/>
              <a:gd name="connsiteX1" fmla="*/ 4371975 w 5249764"/>
              <a:gd name="connsiteY1" fmla="*/ 0 h 6864605"/>
              <a:gd name="connsiteX2" fmla="*/ 5172075 w 5249764"/>
              <a:gd name="connsiteY2" fmla="*/ 3437065 h 6864605"/>
              <a:gd name="connsiteX3" fmla="*/ 2578100 w 5249764"/>
              <a:gd name="connsiteY3" fmla="*/ 6864605 h 6864605"/>
              <a:gd name="connsiteX4" fmla="*/ 0 w 5249764"/>
              <a:gd name="connsiteY4" fmla="*/ 6864605 h 6864605"/>
              <a:gd name="connsiteX5" fmla="*/ 0 w 5249764"/>
              <a:gd name="connsiteY5" fmla="*/ 3175 h 6864605"/>
              <a:gd name="connsiteX0" fmla="*/ 0 w 5180799"/>
              <a:gd name="connsiteY0" fmla="*/ 3175 h 6864605"/>
              <a:gd name="connsiteX1" fmla="*/ 4371975 w 5180799"/>
              <a:gd name="connsiteY1" fmla="*/ 0 h 6864605"/>
              <a:gd name="connsiteX2" fmla="*/ 5172075 w 5180799"/>
              <a:gd name="connsiteY2" fmla="*/ 3437065 h 6864605"/>
              <a:gd name="connsiteX3" fmla="*/ 2578100 w 5180799"/>
              <a:gd name="connsiteY3" fmla="*/ 6864605 h 6864605"/>
              <a:gd name="connsiteX4" fmla="*/ 0 w 5180799"/>
              <a:gd name="connsiteY4" fmla="*/ 6864605 h 6864605"/>
              <a:gd name="connsiteX5" fmla="*/ 0 w 5180799"/>
              <a:gd name="connsiteY5" fmla="*/ 3175 h 6864605"/>
              <a:gd name="connsiteX0" fmla="*/ 0 w 5182765"/>
              <a:gd name="connsiteY0" fmla="*/ 3175 h 6864605"/>
              <a:gd name="connsiteX1" fmla="*/ 4371975 w 5182765"/>
              <a:gd name="connsiteY1" fmla="*/ 0 h 6864605"/>
              <a:gd name="connsiteX2" fmla="*/ 5172075 w 5182765"/>
              <a:gd name="connsiteY2" fmla="*/ 3437065 h 6864605"/>
              <a:gd name="connsiteX3" fmla="*/ 2578100 w 5182765"/>
              <a:gd name="connsiteY3" fmla="*/ 6864605 h 6864605"/>
              <a:gd name="connsiteX4" fmla="*/ 0 w 5182765"/>
              <a:gd name="connsiteY4" fmla="*/ 6864605 h 6864605"/>
              <a:gd name="connsiteX5" fmla="*/ 0 w 5182765"/>
              <a:gd name="connsiteY5" fmla="*/ 3175 h 6864605"/>
              <a:gd name="connsiteX0" fmla="*/ 0 w 5172822"/>
              <a:gd name="connsiteY0" fmla="*/ 3175 h 6864605"/>
              <a:gd name="connsiteX1" fmla="*/ 4371975 w 5172822"/>
              <a:gd name="connsiteY1" fmla="*/ 0 h 6864605"/>
              <a:gd name="connsiteX2" fmla="*/ 5172075 w 5172822"/>
              <a:gd name="connsiteY2" fmla="*/ 3437065 h 6864605"/>
              <a:gd name="connsiteX3" fmla="*/ 2578100 w 5172822"/>
              <a:gd name="connsiteY3" fmla="*/ 6864605 h 6864605"/>
              <a:gd name="connsiteX4" fmla="*/ 0 w 5172822"/>
              <a:gd name="connsiteY4" fmla="*/ 6864605 h 6864605"/>
              <a:gd name="connsiteX5" fmla="*/ 0 w 5172822"/>
              <a:gd name="connsiteY5" fmla="*/ 3175 h 6864605"/>
              <a:gd name="connsiteX0" fmla="*/ 0 w 5318040"/>
              <a:gd name="connsiteY0" fmla="*/ 3175 h 6864605"/>
              <a:gd name="connsiteX1" fmla="*/ 4371975 w 5318040"/>
              <a:gd name="connsiteY1" fmla="*/ 0 h 6864605"/>
              <a:gd name="connsiteX2" fmla="*/ 5172075 w 5318040"/>
              <a:gd name="connsiteY2" fmla="*/ 3437065 h 6864605"/>
              <a:gd name="connsiteX3" fmla="*/ 4391025 w 5318040"/>
              <a:gd name="connsiteY3" fmla="*/ 6864605 h 6864605"/>
              <a:gd name="connsiteX4" fmla="*/ 0 w 5318040"/>
              <a:gd name="connsiteY4" fmla="*/ 6864605 h 6864605"/>
              <a:gd name="connsiteX5" fmla="*/ 0 w 5318040"/>
              <a:gd name="connsiteY5" fmla="*/ 3175 h 6864605"/>
              <a:gd name="connsiteX0" fmla="*/ 0 w 5172098"/>
              <a:gd name="connsiteY0" fmla="*/ 3175 h 6864605"/>
              <a:gd name="connsiteX1" fmla="*/ 4371975 w 5172098"/>
              <a:gd name="connsiteY1" fmla="*/ 0 h 6864605"/>
              <a:gd name="connsiteX2" fmla="*/ 5172075 w 5172098"/>
              <a:gd name="connsiteY2" fmla="*/ 3437065 h 6864605"/>
              <a:gd name="connsiteX3" fmla="*/ 4391025 w 5172098"/>
              <a:gd name="connsiteY3" fmla="*/ 6864605 h 6864605"/>
              <a:gd name="connsiteX4" fmla="*/ 0 w 5172098"/>
              <a:gd name="connsiteY4" fmla="*/ 6864605 h 6864605"/>
              <a:gd name="connsiteX5" fmla="*/ 0 w 5172098"/>
              <a:gd name="connsiteY5" fmla="*/ 3175 h 6864605"/>
              <a:gd name="connsiteX0" fmla="*/ 0 w 5175272"/>
              <a:gd name="connsiteY0" fmla="*/ 3175 h 6864605"/>
              <a:gd name="connsiteX1" fmla="*/ 4371975 w 5175272"/>
              <a:gd name="connsiteY1" fmla="*/ 0 h 6864605"/>
              <a:gd name="connsiteX2" fmla="*/ 5172075 w 5175272"/>
              <a:gd name="connsiteY2" fmla="*/ 3437065 h 6864605"/>
              <a:gd name="connsiteX3" fmla="*/ 4391025 w 5175272"/>
              <a:gd name="connsiteY3" fmla="*/ 6864605 h 6864605"/>
              <a:gd name="connsiteX4" fmla="*/ 0 w 5175272"/>
              <a:gd name="connsiteY4" fmla="*/ 6864605 h 6864605"/>
              <a:gd name="connsiteX5" fmla="*/ 0 w 5175272"/>
              <a:gd name="connsiteY5" fmla="*/ 3175 h 6864605"/>
              <a:gd name="connsiteX0" fmla="*/ 0 w 5172611"/>
              <a:gd name="connsiteY0" fmla="*/ 3175 h 6864605"/>
              <a:gd name="connsiteX1" fmla="*/ 4371975 w 5172611"/>
              <a:gd name="connsiteY1" fmla="*/ 0 h 6864605"/>
              <a:gd name="connsiteX2" fmla="*/ 5172075 w 5172611"/>
              <a:gd name="connsiteY2" fmla="*/ 3437065 h 6864605"/>
              <a:gd name="connsiteX3" fmla="*/ 4391025 w 5172611"/>
              <a:gd name="connsiteY3" fmla="*/ 6864605 h 6864605"/>
              <a:gd name="connsiteX4" fmla="*/ 0 w 5172611"/>
              <a:gd name="connsiteY4" fmla="*/ 6864605 h 6864605"/>
              <a:gd name="connsiteX5" fmla="*/ 0 w 5172611"/>
              <a:gd name="connsiteY5" fmla="*/ 3175 h 6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2611" h="6864605">
                <a:moveTo>
                  <a:pt x="0" y="3175"/>
                </a:moveTo>
                <a:lnTo>
                  <a:pt x="4371975" y="0"/>
                </a:lnTo>
                <a:cubicBezTo>
                  <a:pt x="4935395" y="1158875"/>
                  <a:pt x="5156200" y="2292964"/>
                  <a:pt x="5172075" y="3437065"/>
                </a:cubicBezTo>
                <a:cubicBezTo>
                  <a:pt x="5187950" y="4581166"/>
                  <a:pt x="4849670" y="5870830"/>
                  <a:pt x="4391025" y="6864605"/>
                </a:cubicBezTo>
                <a:lnTo>
                  <a:pt x="0" y="6864605"/>
                </a:lnTo>
                <a:lnTo>
                  <a:pt x="0" y="3175"/>
                </a:lnTo>
                <a:close/>
              </a:path>
            </a:pathLst>
          </a:custGeom>
          <a:solidFill>
            <a:schemeClr val="bg1">
              <a:lumMod val="95000"/>
            </a:schemeClr>
          </a:solidFill>
        </p:spPr>
        <p:txBody>
          <a:bodyPr tIns="3657600">
            <a:normAutofit/>
          </a:bodyPr>
          <a:lstStyle>
            <a:lvl1pPr marL="0" indent="0" algn="ctr">
              <a:buNone/>
              <a:defRPr sz="1800">
                <a:solidFill>
                  <a:schemeClr val="bg1">
                    <a:lumMod val="50000"/>
                  </a:schemeClr>
                </a:solidFill>
              </a:defRPr>
            </a:lvl1pPr>
          </a:lstStyle>
          <a:p>
            <a:r>
              <a:rPr lang="fr-BE" dirty="0"/>
              <a:t>Click to </a:t>
            </a:r>
            <a:r>
              <a:rPr lang="fr-BE" dirty="0" err="1"/>
              <a:t>add</a:t>
            </a:r>
            <a:r>
              <a:rPr lang="fr-BE" dirty="0"/>
              <a:t> </a:t>
            </a:r>
            <a:r>
              <a:rPr lang="fr-BE" dirty="0" err="1"/>
              <a:t>picture</a:t>
            </a:r>
            <a:endParaRPr lang="fr-BE" dirty="0"/>
          </a:p>
        </p:txBody>
      </p:sp>
    </p:spTree>
    <p:extLst>
      <p:ext uri="{BB962C8B-B14F-4D97-AF65-F5344CB8AC3E}">
        <p14:creationId xmlns:p14="http://schemas.microsoft.com/office/powerpoint/2010/main" val="37989217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Hoofdstuk vrij bee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4C6558-4877-41C5-8B92-0C11B91A6731}"/>
              </a:ext>
            </a:extLst>
          </p:cNvPr>
          <p:cNvSpPr>
            <a:spLocks noGrp="1"/>
          </p:cNvSpPr>
          <p:nvPr>
            <p:ph type="title"/>
          </p:nvPr>
        </p:nvSpPr>
        <p:spPr>
          <a:xfrm>
            <a:off x="6096000" y="842168"/>
            <a:ext cx="5609026" cy="2852737"/>
          </a:xfrm>
          <a:prstGeom prst="rect">
            <a:avLst/>
          </a:prstGeom>
        </p:spPr>
        <p:txBody>
          <a:bodyPr anchor="b">
            <a:normAutofit/>
          </a:bodyPr>
          <a:lstStyle>
            <a:lvl1pPr>
              <a:defRPr sz="5000" b="1">
                <a:solidFill>
                  <a:srgbClr val="EB142A"/>
                </a:solidFill>
                <a:latin typeface="+mn-lt"/>
              </a:defRPr>
            </a:lvl1pPr>
          </a:lstStyle>
          <a:p>
            <a:r>
              <a:rPr lang="nl-NL"/>
              <a:t>Klik om stijl te bewerken</a:t>
            </a:r>
            <a:endParaRPr lang="fr-BE" dirty="0"/>
          </a:p>
        </p:txBody>
      </p:sp>
      <p:sp>
        <p:nvSpPr>
          <p:cNvPr id="3" name="Espace réservé du texte 2">
            <a:extLst>
              <a:ext uri="{FF2B5EF4-FFF2-40B4-BE49-F238E27FC236}">
                <a16:creationId xmlns:a16="http://schemas.microsoft.com/office/drawing/2014/main" id="{DA0F36FF-7667-4AD6-BBFB-1D36D170D8E3}"/>
              </a:ext>
            </a:extLst>
          </p:cNvPr>
          <p:cNvSpPr>
            <a:spLocks noGrp="1"/>
          </p:cNvSpPr>
          <p:nvPr>
            <p:ph type="body" idx="1"/>
          </p:nvPr>
        </p:nvSpPr>
        <p:spPr>
          <a:xfrm>
            <a:off x="6096000" y="3838965"/>
            <a:ext cx="5609026" cy="1500187"/>
          </a:xfrm>
          <a:prstGeom prst="rect">
            <a:avLst/>
          </a:prstGeom>
        </p:spPr>
        <p:txBody>
          <a:bodyPr>
            <a:normAutofit/>
          </a:bodyPr>
          <a:lstStyle>
            <a:lvl1pPr marL="0" indent="0">
              <a:buNone/>
              <a:defRPr sz="3400">
                <a:solidFill>
                  <a:srgbClr val="676767"/>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6" name="Espace réservé du numéro de diapositive 8">
            <a:extLst>
              <a:ext uri="{FF2B5EF4-FFF2-40B4-BE49-F238E27FC236}">
                <a16:creationId xmlns:a16="http://schemas.microsoft.com/office/drawing/2014/main" id="{8245C2FD-9E79-4D3F-B9F6-236C1BBA20E7}"/>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dirty="0"/>
          </a:p>
        </p:txBody>
      </p:sp>
      <p:sp>
        <p:nvSpPr>
          <p:cNvPr id="8" name="Espace réservé pour une image  8">
            <a:extLst>
              <a:ext uri="{FF2B5EF4-FFF2-40B4-BE49-F238E27FC236}">
                <a16:creationId xmlns:a16="http://schemas.microsoft.com/office/drawing/2014/main" id="{5AEA942D-EFD9-4F0E-986D-6953A98BD452}"/>
              </a:ext>
            </a:extLst>
          </p:cNvPr>
          <p:cNvSpPr>
            <a:spLocks noGrp="1"/>
          </p:cNvSpPr>
          <p:nvPr>
            <p:ph type="pic" sz="quarter" idx="13" hasCustomPrompt="1"/>
          </p:nvPr>
        </p:nvSpPr>
        <p:spPr>
          <a:xfrm>
            <a:off x="0" y="0"/>
            <a:ext cx="5252400" cy="6858000"/>
          </a:xfrm>
          <a:custGeom>
            <a:avLst/>
            <a:gdLst>
              <a:gd name="connsiteX0" fmla="*/ 0 w 5156200"/>
              <a:gd name="connsiteY0" fmla="*/ 0 h 6861430"/>
              <a:gd name="connsiteX1" fmla="*/ 2578100 w 5156200"/>
              <a:gd name="connsiteY1" fmla="*/ 0 h 6861430"/>
              <a:gd name="connsiteX2" fmla="*/ 5156200 w 5156200"/>
              <a:gd name="connsiteY2" fmla="*/ 3430715 h 6861430"/>
              <a:gd name="connsiteX3" fmla="*/ 2578100 w 5156200"/>
              <a:gd name="connsiteY3" fmla="*/ 6861430 h 6861430"/>
              <a:gd name="connsiteX4" fmla="*/ 0 w 5156200"/>
              <a:gd name="connsiteY4" fmla="*/ 6861430 h 6861430"/>
              <a:gd name="connsiteX5" fmla="*/ 0 w 5156200"/>
              <a:gd name="connsiteY5" fmla="*/ 0 h 6861430"/>
              <a:gd name="connsiteX0" fmla="*/ 0 w 5421392"/>
              <a:gd name="connsiteY0" fmla="*/ 3175 h 6864605"/>
              <a:gd name="connsiteX1" fmla="*/ 4371975 w 5421392"/>
              <a:gd name="connsiteY1" fmla="*/ 0 h 6864605"/>
              <a:gd name="connsiteX2" fmla="*/ 5156200 w 5421392"/>
              <a:gd name="connsiteY2" fmla="*/ 3433890 h 6864605"/>
              <a:gd name="connsiteX3" fmla="*/ 2578100 w 5421392"/>
              <a:gd name="connsiteY3" fmla="*/ 6864605 h 6864605"/>
              <a:gd name="connsiteX4" fmla="*/ 0 w 5421392"/>
              <a:gd name="connsiteY4" fmla="*/ 6864605 h 6864605"/>
              <a:gd name="connsiteX5" fmla="*/ 0 w 5421392"/>
              <a:gd name="connsiteY5" fmla="*/ 3175 h 6864605"/>
              <a:gd name="connsiteX0" fmla="*/ 0 w 5244797"/>
              <a:gd name="connsiteY0" fmla="*/ 3175 h 6864605"/>
              <a:gd name="connsiteX1" fmla="*/ 4371975 w 5244797"/>
              <a:gd name="connsiteY1" fmla="*/ 0 h 6864605"/>
              <a:gd name="connsiteX2" fmla="*/ 5156200 w 5244797"/>
              <a:gd name="connsiteY2" fmla="*/ 3433890 h 6864605"/>
              <a:gd name="connsiteX3" fmla="*/ 2578100 w 5244797"/>
              <a:gd name="connsiteY3" fmla="*/ 6864605 h 6864605"/>
              <a:gd name="connsiteX4" fmla="*/ 0 w 5244797"/>
              <a:gd name="connsiteY4" fmla="*/ 6864605 h 6864605"/>
              <a:gd name="connsiteX5" fmla="*/ 0 w 5244797"/>
              <a:gd name="connsiteY5" fmla="*/ 3175 h 6864605"/>
              <a:gd name="connsiteX0" fmla="*/ 0 w 5243543"/>
              <a:gd name="connsiteY0" fmla="*/ 3175 h 6864605"/>
              <a:gd name="connsiteX1" fmla="*/ 4371975 w 5243543"/>
              <a:gd name="connsiteY1" fmla="*/ 0 h 6864605"/>
              <a:gd name="connsiteX2" fmla="*/ 5156200 w 5243543"/>
              <a:gd name="connsiteY2" fmla="*/ 3433890 h 6864605"/>
              <a:gd name="connsiteX3" fmla="*/ 2578100 w 5243543"/>
              <a:gd name="connsiteY3" fmla="*/ 6864605 h 6864605"/>
              <a:gd name="connsiteX4" fmla="*/ 0 w 5243543"/>
              <a:gd name="connsiteY4" fmla="*/ 6864605 h 6864605"/>
              <a:gd name="connsiteX5" fmla="*/ 0 w 5243543"/>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173821"/>
              <a:gd name="connsiteY0" fmla="*/ 3175 h 6864605"/>
              <a:gd name="connsiteX1" fmla="*/ 4371975 w 5173821"/>
              <a:gd name="connsiteY1" fmla="*/ 0 h 6864605"/>
              <a:gd name="connsiteX2" fmla="*/ 5172075 w 5173821"/>
              <a:gd name="connsiteY2" fmla="*/ 3437065 h 6864605"/>
              <a:gd name="connsiteX3" fmla="*/ 2578100 w 5173821"/>
              <a:gd name="connsiteY3" fmla="*/ 6864605 h 6864605"/>
              <a:gd name="connsiteX4" fmla="*/ 0 w 5173821"/>
              <a:gd name="connsiteY4" fmla="*/ 6864605 h 6864605"/>
              <a:gd name="connsiteX5" fmla="*/ 0 w 5173821"/>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251313"/>
              <a:gd name="connsiteY0" fmla="*/ 3175 h 6864605"/>
              <a:gd name="connsiteX1" fmla="*/ 4371975 w 5251313"/>
              <a:gd name="connsiteY1" fmla="*/ 0 h 6864605"/>
              <a:gd name="connsiteX2" fmla="*/ 5172075 w 5251313"/>
              <a:gd name="connsiteY2" fmla="*/ 3437065 h 6864605"/>
              <a:gd name="connsiteX3" fmla="*/ 2578100 w 5251313"/>
              <a:gd name="connsiteY3" fmla="*/ 6864605 h 6864605"/>
              <a:gd name="connsiteX4" fmla="*/ 0 w 5251313"/>
              <a:gd name="connsiteY4" fmla="*/ 6864605 h 6864605"/>
              <a:gd name="connsiteX5" fmla="*/ 0 w 5251313"/>
              <a:gd name="connsiteY5" fmla="*/ 3175 h 6864605"/>
              <a:gd name="connsiteX0" fmla="*/ 0 w 5249764"/>
              <a:gd name="connsiteY0" fmla="*/ 3175 h 6864605"/>
              <a:gd name="connsiteX1" fmla="*/ 4371975 w 5249764"/>
              <a:gd name="connsiteY1" fmla="*/ 0 h 6864605"/>
              <a:gd name="connsiteX2" fmla="*/ 5172075 w 5249764"/>
              <a:gd name="connsiteY2" fmla="*/ 3437065 h 6864605"/>
              <a:gd name="connsiteX3" fmla="*/ 2578100 w 5249764"/>
              <a:gd name="connsiteY3" fmla="*/ 6864605 h 6864605"/>
              <a:gd name="connsiteX4" fmla="*/ 0 w 5249764"/>
              <a:gd name="connsiteY4" fmla="*/ 6864605 h 6864605"/>
              <a:gd name="connsiteX5" fmla="*/ 0 w 5249764"/>
              <a:gd name="connsiteY5" fmla="*/ 3175 h 6864605"/>
              <a:gd name="connsiteX0" fmla="*/ 0 w 5180799"/>
              <a:gd name="connsiteY0" fmla="*/ 3175 h 6864605"/>
              <a:gd name="connsiteX1" fmla="*/ 4371975 w 5180799"/>
              <a:gd name="connsiteY1" fmla="*/ 0 h 6864605"/>
              <a:gd name="connsiteX2" fmla="*/ 5172075 w 5180799"/>
              <a:gd name="connsiteY2" fmla="*/ 3437065 h 6864605"/>
              <a:gd name="connsiteX3" fmla="*/ 2578100 w 5180799"/>
              <a:gd name="connsiteY3" fmla="*/ 6864605 h 6864605"/>
              <a:gd name="connsiteX4" fmla="*/ 0 w 5180799"/>
              <a:gd name="connsiteY4" fmla="*/ 6864605 h 6864605"/>
              <a:gd name="connsiteX5" fmla="*/ 0 w 5180799"/>
              <a:gd name="connsiteY5" fmla="*/ 3175 h 6864605"/>
              <a:gd name="connsiteX0" fmla="*/ 0 w 5182765"/>
              <a:gd name="connsiteY0" fmla="*/ 3175 h 6864605"/>
              <a:gd name="connsiteX1" fmla="*/ 4371975 w 5182765"/>
              <a:gd name="connsiteY1" fmla="*/ 0 h 6864605"/>
              <a:gd name="connsiteX2" fmla="*/ 5172075 w 5182765"/>
              <a:gd name="connsiteY2" fmla="*/ 3437065 h 6864605"/>
              <a:gd name="connsiteX3" fmla="*/ 2578100 w 5182765"/>
              <a:gd name="connsiteY3" fmla="*/ 6864605 h 6864605"/>
              <a:gd name="connsiteX4" fmla="*/ 0 w 5182765"/>
              <a:gd name="connsiteY4" fmla="*/ 6864605 h 6864605"/>
              <a:gd name="connsiteX5" fmla="*/ 0 w 5182765"/>
              <a:gd name="connsiteY5" fmla="*/ 3175 h 6864605"/>
              <a:gd name="connsiteX0" fmla="*/ 0 w 5172822"/>
              <a:gd name="connsiteY0" fmla="*/ 3175 h 6864605"/>
              <a:gd name="connsiteX1" fmla="*/ 4371975 w 5172822"/>
              <a:gd name="connsiteY1" fmla="*/ 0 h 6864605"/>
              <a:gd name="connsiteX2" fmla="*/ 5172075 w 5172822"/>
              <a:gd name="connsiteY2" fmla="*/ 3437065 h 6864605"/>
              <a:gd name="connsiteX3" fmla="*/ 2578100 w 5172822"/>
              <a:gd name="connsiteY3" fmla="*/ 6864605 h 6864605"/>
              <a:gd name="connsiteX4" fmla="*/ 0 w 5172822"/>
              <a:gd name="connsiteY4" fmla="*/ 6864605 h 6864605"/>
              <a:gd name="connsiteX5" fmla="*/ 0 w 5172822"/>
              <a:gd name="connsiteY5" fmla="*/ 3175 h 6864605"/>
              <a:gd name="connsiteX0" fmla="*/ 0 w 5318040"/>
              <a:gd name="connsiteY0" fmla="*/ 3175 h 6864605"/>
              <a:gd name="connsiteX1" fmla="*/ 4371975 w 5318040"/>
              <a:gd name="connsiteY1" fmla="*/ 0 h 6864605"/>
              <a:gd name="connsiteX2" fmla="*/ 5172075 w 5318040"/>
              <a:gd name="connsiteY2" fmla="*/ 3437065 h 6864605"/>
              <a:gd name="connsiteX3" fmla="*/ 4391025 w 5318040"/>
              <a:gd name="connsiteY3" fmla="*/ 6864605 h 6864605"/>
              <a:gd name="connsiteX4" fmla="*/ 0 w 5318040"/>
              <a:gd name="connsiteY4" fmla="*/ 6864605 h 6864605"/>
              <a:gd name="connsiteX5" fmla="*/ 0 w 5318040"/>
              <a:gd name="connsiteY5" fmla="*/ 3175 h 6864605"/>
              <a:gd name="connsiteX0" fmla="*/ 0 w 5172098"/>
              <a:gd name="connsiteY0" fmla="*/ 3175 h 6864605"/>
              <a:gd name="connsiteX1" fmla="*/ 4371975 w 5172098"/>
              <a:gd name="connsiteY1" fmla="*/ 0 h 6864605"/>
              <a:gd name="connsiteX2" fmla="*/ 5172075 w 5172098"/>
              <a:gd name="connsiteY2" fmla="*/ 3437065 h 6864605"/>
              <a:gd name="connsiteX3" fmla="*/ 4391025 w 5172098"/>
              <a:gd name="connsiteY3" fmla="*/ 6864605 h 6864605"/>
              <a:gd name="connsiteX4" fmla="*/ 0 w 5172098"/>
              <a:gd name="connsiteY4" fmla="*/ 6864605 h 6864605"/>
              <a:gd name="connsiteX5" fmla="*/ 0 w 5172098"/>
              <a:gd name="connsiteY5" fmla="*/ 3175 h 6864605"/>
              <a:gd name="connsiteX0" fmla="*/ 0 w 5175272"/>
              <a:gd name="connsiteY0" fmla="*/ 3175 h 6864605"/>
              <a:gd name="connsiteX1" fmla="*/ 4371975 w 5175272"/>
              <a:gd name="connsiteY1" fmla="*/ 0 h 6864605"/>
              <a:gd name="connsiteX2" fmla="*/ 5172075 w 5175272"/>
              <a:gd name="connsiteY2" fmla="*/ 3437065 h 6864605"/>
              <a:gd name="connsiteX3" fmla="*/ 4391025 w 5175272"/>
              <a:gd name="connsiteY3" fmla="*/ 6864605 h 6864605"/>
              <a:gd name="connsiteX4" fmla="*/ 0 w 5175272"/>
              <a:gd name="connsiteY4" fmla="*/ 6864605 h 6864605"/>
              <a:gd name="connsiteX5" fmla="*/ 0 w 5175272"/>
              <a:gd name="connsiteY5" fmla="*/ 3175 h 6864605"/>
              <a:gd name="connsiteX0" fmla="*/ 0 w 5172611"/>
              <a:gd name="connsiteY0" fmla="*/ 3175 h 6864605"/>
              <a:gd name="connsiteX1" fmla="*/ 4371975 w 5172611"/>
              <a:gd name="connsiteY1" fmla="*/ 0 h 6864605"/>
              <a:gd name="connsiteX2" fmla="*/ 5172075 w 5172611"/>
              <a:gd name="connsiteY2" fmla="*/ 3437065 h 6864605"/>
              <a:gd name="connsiteX3" fmla="*/ 4391025 w 5172611"/>
              <a:gd name="connsiteY3" fmla="*/ 6864605 h 6864605"/>
              <a:gd name="connsiteX4" fmla="*/ 0 w 5172611"/>
              <a:gd name="connsiteY4" fmla="*/ 6864605 h 6864605"/>
              <a:gd name="connsiteX5" fmla="*/ 0 w 5172611"/>
              <a:gd name="connsiteY5" fmla="*/ 3175 h 6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2611" h="6864605">
                <a:moveTo>
                  <a:pt x="0" y="3175"/>
                </a:moveTo>
                <a:lnTo>
                  <a:pt x="4371975" y="0"/>
                </a:lnTo>
                <a:cubicBezTo>
                  <a:pt x="4935395" y="1158875"/>
                  <a:pt x="5156200" y="2292964"/>
                  <a:pt x="5172075" y="3437065"/>
                </a:cubicBezTo>
                <a:cubicBezTo>
                  <a:pt x="5187950" y="4581166"/>
                  <a:pt x="4849670" y="5870830"/>
                  <a:pt x="4391025" y="6864605"/>
                </a:cubicBezTo>
                <a:lnTo>
                  <a:pt x="0" y="6864605"/>
                </a:lnTo>
                <a:lnTo>
                  <a:pt x="0" y="3175"/>
                </a:ln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a:latin typeface="+mn-lt"/>
                <a:ea typeface="Batang" panose="020B0503020000020004" pitchFamily="18" charset="-12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BE" sz="2400" dirty="0">
                <a:effectLst/>
                <a:latin typeface="Calibri" panose="020F0502020204030204" pitchFamily="34" charset="0"/>
              </a:rPr>
              <a:t>Klik op invoegen&gt;afbeeldingen</a:t>
            </a:r>
            <a:br>
              <a:rPr lang="nl-BE" sz="2400" dirty="0">
                <a:effectLst/>
                <a:latin typeface="Calibri" panose="020F0502020204030204" pitchFamily="34" charset="0"/>
              </a:rPr>
            </a:br>
            <a:r>
              <a:rPr lang="nl-BE" sz="2400" dirty="0">
                <a:effectLst/>
                <a:latin typeface="Calibri" panose="020F0502020204030204" pitchFamily="34" charset="0"/>
              </a:rPr>
              <a:t>om uw afbeelding naar keuze </a:t>
            </a:r>
            <a:br>
              <a:rPr lang="nl-BE" sz="2400" dirty="0">
                <a:effectLst/>
                <a:latin typeface="Calibri" panose="020F0502020204030204" pitchFamily="34" charset="0"/>
              </a:rPr>
            </a:br>
            <a:r>
              <a:rPr lang="nl-BE" sz="2400" dirty="0">
                <a:effectLst/>
                <a:latin typeface="Calibri" panose="020F0502020204030204" pitchFamily="34" charset="0"/>
              </a:rPr>
              <a:t>toe te voegen</a:t>
            </a:r>
            <a:endParaRPr lang="fr-BE" dirty="0"/>
          </a:p>
        </p:txBody>
      </p:sp>
    </p:spTree>
    <p:extLst>
      <p:ext uri="{BB962C8B-B14F-4D97-AF65-F5344CB8AC3E}">
        <p14:creationId xmlns:p14="http://schemas.microsoft.com/office/powerpoint/2010/main" val="40007357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el met 2 x inhoud">
    <p:spTree>
      <p:nvGrpSpPr>
        <p:cNvPr id="1" name=""/>
        <p:cNvGrpSpPr/>
        <p:nvPr/>
      </p:nvGrpSpPr>
      <p:grpSpPr>
        <a:xfrm>
          <a:off x="0" y="0"/>
          <a:ext cx="0" cy="0"/>
          <a:chOff x="0" y="0"/>
          <a:chExt cx="0" cy="0"/>
        </a:xfrm>
      </p:grpSpPr>
      <p:sp>
        <p:nvSpPr>
          <p:cNvPr id="8" name="Espace réservé du numéro de diapositive 8">
            <a:extLst>
              <a:ext uri="{FF2B5EF4-FFF2-40B4-BE49-F238E27FC236}">
                <a16:creationId xmlns:a16="http://schemas.microsoft.com/office/drawing/2014/main" id="{11CC9A36-C398-4DD2-98DF-E6B666C9D737}"/>
              </a:ext>
            </a:extLst>
          </p:cNvPr>
          <p:cNvSpPr>
            <a:spLocks noGrp="1"/>
          </p:cNvSpPr>
          <p:nvPr>
            <p:ph type="sldNum" sz="quarter" idx="10"/>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dirty="0"/>
          </a:p>
        </p:txBody>
      </p:sp>
      <p:sp>
        <p:nvSpPr>
          <p:cNvPr id="10" name="Titre 1">
            <a:extLst>
              <a:ext uri="{FF2B5EF4-FFF2-40B4-BE49-F238E27FC236}">
                <a16:creationId xmlns:a16="http://schemas.microsoft.com/office/drawing/2014/main" id="{69768E76-1BAB-40EC-85C5-2496CD8BF630}"/>
              </a:ext>
            </a:extLst>
          </p:cNvPr>
          <p:cNvSpPr>
            <a:spLocks noGrp="1"/>
          </p:cNvSpPr>
          <p:nvPr>
            <p:ph type="title"/>
          </p:nvPr>
        </p:nvSpPr>
        <p:spPr>
          <a:xfrm>
            <a:off x="838200" y="365124"/>
            <a:ext cx="10515600" cy="972000"/>
          </a:xfrm>
          <a:prstGeom prst="rect">
            <a:avLst/>
          </a:prstGeom>
        </p:spPr>
        <p:txBody>
          <a:bodyPr anchor="ctr" anchorCtr="0">
            <a:normAutofit/>
          </a:bodyPr>
          <a:lstStyle>
            <a:lvl1pPr>
              <a:defRPr sz="3600" b="1">
                <a:solidFill>
                  <a:srgbClr val="EB142A"/>
                </a:solidFill>
                <a:latin typeface="+mn-lt"/>
              </a:defRPr>
            </a:lvl1pPr>
          </a:lstStyle>
          <a:p>
            <a:r>
              <a:rPr lang="nl-NL"/>
              <a:t>Klik om stijl te bewerken</a:t>
            </a:r>
            <a:endParaRPr lang="fr-BE" dirty="0"/>
          </a:p>
        </p:txBody>
      </p:sp>
      <p:sp>
        <p:nvSpPr>
          <p:cNvPr id="9" name="Espace réservé du contenu 2">
            <a:extLst>
              <a:ext uri="{FF2B5EF4-FFF2-40B4-BE49-F238E27FC236}">
                <a16:creationId xmlns:a16="http://schemas.microsoft.com/office/drawing/2014/main" id="{11F845D2-E20E-49F5-A4CC-436DFF382040}"/>
              </a:ext>
            </a:extLst>
          </p:cNvPr>
          <p:cNvSpPr>
            <a:spLocks noGrp="1"/>
          </p:cNvSpPr>
          <p:nvPr>
            <p:ph idx="11"/>
          </p:nvPr>
        </p:nvSpPr>
        <p:spPr>
          <a:xfrm>
            <a:off x="838200" y="1508400"/>
            <a:ext cx="5155200" cy="4680000"/>
          </a:xfrm>
          <a:prstGeom prst="rect">
            <a:avLst/>
          </a:prstGeom>
        </p:spPr>
        <p:txBody>
          <a:bodyPr/>
          <a:lstStyle>
            <a:lvl1pPr marL="271463" indent="-271463">
              <a:spcAft>
                <a:spcPts val="0"/>
              </a:spcAft>
              <a:buFontTx/>
              <a:buBlip>
                <a:blip r:embed="rId2"/>
              </a:buBlip>
              <a:defRPr sz="2400"/>
            </a:lvl1pPr>
            <a:lvl2pPr marL="628650" indent="-266700">
              <a:spcAft>
                <a:spcPts val="0"/>
              </a:spcAft>
              <a:buFontTx/>
              <a:buBlip>
                <a:blip r:embed="rId3"/>
              </a:buBlip>
              <a:tabLst>
                <a:tab pos="625475" algn="l"/>
              </a:tabLst>
              <a:defRPr/>
            </a:lvl2pPr>
            <a:lvl3pPr marL="989013" indent="-180975">
              <a:tabLst>
                <a:tab pos="989013" algn="l"/>
              </a:tabLst>
              <a:defRPr/>
            </a:lvl3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dirty="0"/>
          </a:p>
        </p:txBody>
      </p:sp>
      <p:sp>
        <p:nvSpPr>
          <p:cNvPr id="11" name="Espace réservé du contenu 2">
            <a:extLst>
              <a:ext uri="{FF2B5EF4-FFF2-40B4-BE49-F238E27FC236}">
                <a16:creationId xmlns:a16="http://schemas.microsoft.com/office/drawing/2014/main" id="{6A602AC1-0531-4D8F-A44D-E3FBCD14E1BD}"/>
              </a:ext>
            </a:extLst>
          </p:cNvPr>
          <p:cNvSpPr>
            <a:spLocks noGrp="1"/>
          </p:cNvSpPr>
          <p:nvPr>
            <p:ph idx="12"/>
          </p:nvPr>
        </p:nvSpPr>
        <p:spPr>
          <a:xfrm>
            <a:off x="6184800" y="1508400"/>
            <a:ext cx="5155200" cy="4680000"/>
          </a:xfrm>
          <a:prstGeom prst="rect">
            <a:avLst/>
          </a:prstGeom>
        </p:spPr>
        <p:txBody>
          <a:bodyPr/>
          <a:lstStyle>
            <a:lvl1pPr marL="271463" indent="-271463">
              <a:spcAft>
                <a:spcPts val="0"/>
              </a:spcAft>
              <a:buFontTx/>
              <a:buBlip>
                <a:blip r:embed="rId2"/>
              </a:buBlip>
              <a:tabLst/>
              <a:defRPr sz="2400"/>
            </a:lvl1pPr>
            <a:lvl2pPr marL="625475" indent="-263525">
              <a:spcAft>
                <a:spcPts val="0"/>
              </a:spcAft>
              <a:buFontTx/>
              <a:buBlip>
                <a:blip r:embed="rId3"/>
              </a:buBlip>
              <a:tabLst>
                <a:tab pos="625475" algn="l"/>
              </a:tabLst>
              <a:defRPr/>
            </a:lvl2pPr>
            <a:lvl3pPr marL="989013" indent="-180975">
              <a:tabLst>
                <a:tab pos="989013" algn="l"/>
              </a:tabLst>
              <a:defRPr/>
            </a:lvl3pPr>
            <a:lvl4pPr>
              <a:defRPr/>
            </a:lvl4pPr>
            <a:lvl5pPr>
              <a:defRPr/>
            </a:lvl5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dirty="0"/>
          </a:p>
        </p:txBody>
      </p:sp>
    </p:spTree>
    <p:extLst>
      <p:ext uri="{BB962C8B-B14F-4D97-AF65-F5344CB8AC3E}">
        <p14:creationId xmlns:p14="http://schemas.microsoft.com/office/powerpoint/2010/main" val="1168476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el met 3 x inhou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9CFDF7-72E9-4731-968F-36CAF7B208EE}"/>
              </a:ext>
            </a:extLst>
          </p:cNvPr>
          <p:cNvSpPr>
            <a:spLocks noGrp="1"/>
          </p:cNvSpPr>
          <p:nvPr>
            <p:ph type="title"/>
          </p:nvPr>
        </p:nvSpPr>
        <p:spPr>
          <a:xfrm>
            <a:off x="838200" y="365124"/>
            <a:ext cx="10515600" cy="972000"/>
          </a:xfrm>
          <a:prstGeom prst="rect">
            <a:avLst/>
          </a:prstGeom>
        </p:spPr>
        <p:txBody>
          <a:bodyPr anchor="ctr" anchorCtr="0">
            <a:normAutofit/>
          </a:bodyPr>
          <a:lstStyle>
            <a:lvl1pPr>
              <a:defRPr sz="3600" b="1">
                <a:solidFill>
                  <a:srgbClr val="EB142A"/>
                </a:solidFill>
                <a:latin typeface="+mn-lt"/>
              </a:defRPr>
            </a:lvl1pPr>
          </a:lstStyle>
          <a:p>
            <a:r>
              <a:rPr lang="nl-NL"/>
              <a:t>Klik om stijl te bewerken</a:t>
            </a:r>
            <a:endParaRPr lang="fr-BE" dirty="0"/>
          </a:p>
        </p:txBody>
      </p:sp>
      <p:sp>
        <p:nvSpPr>
          <p:cNvPr id="7" name="Espace réservé du numéro de diapositive 8">
            <a:extLst>
              <a:ext uri="{FF2B5EF4-FFF2-40B4-BE49-F238E27FC236}">
                <a16:creationId xmlns:a16="http://schemas.microsoft.com/office/drawing/2014/main" id="{39D67D44-73AB-40AB-8513-B5ABFF14E055}"/>
              </a:ext>
            </a:extLst>
          </p:cNvPr>
          <p:cNvSpPr>
            <a:spLocks noGrp="1"/>
          </p:cNvSpPr>
          <p:nvPr>
            <p:ph type="sldNum" sz="quarter" idx="4"/>
          </p:nvPr>
        </p:nvSpPr>
        <p:spPr>
          <a:xfrm>
            <a:off x="11353699"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dirty="0"/>
          </a:p>
        </p:txBody>
      </p:sp>
      <p:sp>
        <p:nvSpPr>
          <p:cNvPr id="8" name="Espace réservé du contenu 2">
            <a:extLst>
              <a:ext uri="{FF2B5EF4-FFF2-40B4-BE49-F238E27FC236}">
                <a16:creationId xmlns:a16="http://schemas.microsoft.com/office/drawing/2014/main" id="{9D6DFF03-A8B6-4C75-ADBB-11759D3949F2}"/>
              </a:ext>
            </a:extLst>
          </p:cNvPr>
          <p:cNvSpPr>
            <a:spLocks noGrp="1"/>
          </p:cNvSpPr>
          <p:nvPr>
            <p:ph idx="11"/>
          </p:nvPr>
        </p:nvSpPr>
        <p:spPr>
          <a:xfrm>
            <a:off x="838200" y="1508400"/>
            <a:ext cx="3416400" cy="4680000"/>
          </a:xfrm>
          <a:prstGeom prst="rect">
            <a:avLst/>
          </a:prstGeom>
        </p:spPr>
        <p:txBody>
          <a:bodyPr/>
          <a:lstStyle>
            <a:lvl1pPr marL="271463" indent="-271463">
              <a:spcAft>
                <a:spcPts val="0"/>
              </a:spcAft>
              <a:buFontTx/>
              <a:buBlip>
                <a:blip r:embed="rId2"/>
              </a:buBlip>
              <a:defRPr sz="2400"/>
            </a:lvl1pPr>
            <a:lvl2pPr marL="534988" indent="-266700">
              <a:spcAft>
                <a:spcPts val="0"/>
              </a:spcAft>
              <a:buFontTx/>
              <a:buBlip>
                <a:blip r:embed="rId3"/>
              </a:buBlip>
              <a:tabLst>
                <a:tab pos="534988" algn="l"/>
              </a:tabLst>
              <a:defRPr/>
            </a:lvl2pPr>
            <a:lvl3pPr marL="989013" indent="-180975">
              <a:tabLst>
                <a:tab pos="989013" algn="l"/>
              </a:tabLst>
              <a:defRPr/>
            </a:lvl3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dirty="0"/>
          </a:p>
        </p:txBody>
      </p:sp>
      <p:sp>
        <p:nvSpPr>
          <p:cNvPr id="10" name="Espace réservé du contenu 2">
            <a:extLst>
              <a:ext uri="{FF2B5EF4-FFF2-40B4-BE49-F238E27FC236}">
                <a16:creationId xmlns:a16="http://schemas.microsoft.com/office/drawing/2014/main" id="{D1DB2958-D076-4738-9AB2-A7393236A098}"/>
              </a:ext>
            </a:extLst>
          </p:cNvPr>
          <p:cNvSpPr>
            <a:spLocks noGrp="1"/>
          </p:cNvSpPr>
          <p:nvPr>
            <p:ph idx="12"/>
          </p:nvPr>
        </p:nvSpPr>
        <p:spPr>
          <a:xfrm>
            <a:off x="4388643" y="1508400"/>
            <a:ext cx="3416400" cy="4680000"/>
          </a:xfrm>
          <a:prstGeom prst="rect">
            <a:avLst/>
          </a:prstGeom>
        </p:spPr>
        <p:txBody>
          <a:bodyPr/>
          <a:lstStyle>
            <a:lvl1pPr marL="271463" indent="-271463">
              <a:spcAft>
                <a:spcPts val="0"/>
              </a:spcAft>
              <a:buFontTx/>
              <a:buBlip>
                <a:blip r:embed="rId2"/>
              </a:buBlip>
              <a:defRPr sz="2400"/>
            </a:lvl1pPr>
            <a:lvl2pPr marL="534988" indent="-263525">
              <a:spcAft>
                <a:spcPts val="0"/>
              </a:spcAft>
              <a:buFontTx/>
              <a:buBlip>
                <a:blip r:embed="rId3"/>
              </a:buBlip>
              <a:tabLst>
                <a:tab pos="534988" algn="l"/>
              </a:tabLst>
              <a:defRPr/>
            </a:lvl2pPr>
            <a:lvl3pPr marL="989013" indent="-180975">
              <a:tabLst>
                <a:tab pos="989013" algn="l"/>
              </a:tabLst>
              <a:defRPr/>
            </a:lvl3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dirty="0"/>
          </a:p>
        </p:txBody>
      </p:sp>
      <p:sp>
        <p:nvSpPr>
          <p:cNvPr id="11" name="Espace réservé du contenu 2">
            <a:extLst>
              <a:ext uri="{FF2B5EF4-FFF2-40B4-BE49-F238E27FC236}">
                <a16:creationId xmlns:a16="http://schemas.microsoft.com/office/drawing/2014/main" id="{47C1AB09-6B3D-48D8-AF4A-225FA4DC08FF}"/>
              </a:ext>
            </a:extLst>
          </p:cNvPr>
          <p:cNvSpPr>
            <a:spLocks noGrp="1"/>
          </p:cNvSpPr>
          <p:nvPr>
            <p:ph idx="13"/>
          </p:nvPr>
        </p:nvSpPr>
        <p:spPr>
          <a:xfrm>
            <a:off x="7937299" y="1508400"/>
            <a:ext cx="3416400" cy="4680000"/>
          </a:xfrm>
          <a:prstGeom prst="rect">
            <a:avLst/>
          </a:prstGeom>
        </p:spPr>
        <p:txBody>
          <a:bodyPr/>
          <a:lstStyle>
            <a:lvl1pPr marL="271463" indent="-271463">
              <a:spcAft>
                <a:spcPts val="0"/>
              </a:spcAft>
              <a:buFontTx/>
              <a:buBlip>
                <a:blip r:embed="rId2"/>
              </a:buBlip>
              <a:defRPr sz="2400"/>
            </a:lvl1pPr>
            <a:lvl2pPr marL="534988" indent="-263525">
              <a:spcAft>
                <a:spcPts val="0"/>
              </a:spcAft>
              <a:buFontTx/>
              <a:buBlip>
                <a:blip r:embed="rId3"/>
              </a:buBlip>
              <a:tabLst>
                <a:tab pos="534988" algn="l"/>
              </a:tabLst>
              <a:defRPr/>
            </a:lvl2pPr>
            <a:lvl3pPr marL="989013" indent="-180975">
              <a:tabLst>
                <a:tab pos="989013" algn="l"/>
              </a:tabLst>
              <a:defRPr/>
            </a:lvl3pPr>
            <a:lvl6pPr marL="2286000" indent="0">
              <a:buNone/>
              <a:defRPr/>
            </a:lvl6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fr-BE" dirty="0"/>
          </a:p>
        </p:txBody>
      </p:sp>
    </p:spTree>
    <p:extLst>
      <p:ext uri="{BB962C8B-B14F-4D97-AF65-F5344CB8AC3E}">
        <p14:creationId xmlns:p14="http://schemas.microsoft.com/office/powerpoint/2010/main" val="1523424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 hoofdstuk 1 + afbeelding - Gradi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3E1F32-7463-EE82-CF46-CC9B5E3F5004}"/>
              </a:ext>
            </a:extLst>
          </p:cNvPr>
          <p:cNvSpPr/>
          <p:nvPr userDrawn="1"/>
        </p:nvSpPr>
        <p:spPr>
          <a:xfrm>
            <a:off x="4395354" y="-6606"/>
            <a:ext cx="7796645" cy="6864606"/>
          </a:xfrm>
          <a:prstGeom prst="rect">
            <a:avLst/>
          </a:prstGeom>
          <a:gradFill flip="none" rotWithShape="1">
            <a:gsLst>
              <a:gs pos="0">
                <a:srgbClr val="EB142A"/>
              </a:gs>
              <a:gs pos="100000">
                <a:schemeClr val="accent2"/>
              </a:gs>
            </a:gsLst>
            <a:lin ang="81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a:p>
        </p:txBody>
      </p:sp>
      <p:sp>
        <p:nvSpPr>
          <p:cNvPr id="7" name="Titre 1">
            <a:extLst>
              <a:ext uri="{FF2B5EF4-FFF2-40B4-BE49-F238E27FC236}">
                <a16:creationId xmlns:a16="http://schemas.microsoft.com/office/drawing/2014/main" id="{3943B16D-691D-5220-4F97-ED51C738D507}"/>
              </a:ext>
            </a:extLst>
          </p:cNvPr>
          <p:cNvSpPr>
            <a:spLocks noGrp="1"/>
          </p:cNvSpPr>
          <p:nvPr>
            <p:ph type="title"/>
          </p:nvPr>
        </p:nvSpPr>
        <p:spPr>
          <a:xfrm>
            <a:off x="6096000" y="842168"/>
            <a:ext cx="5609026" cy="2852737"/>
          </a:xfrm>
          <a:prstGeom prst="rect">
            <a:avLst/>
          </a:prstGeom>
        </p:spPr>
        <p:txBody>
          <a:bodyPr anchor="b">
            <a:normAutofit/>
          </a:bodyPr>
          <a:lstStyle>
            <a:lvl1pPr>
              <a:defRPr sz="4000" b="1">
                <a:solidFill>
                  <a:schemeClr val="bg1"/>
                </a:solidFill>
                <a:latin typeface="Poppins SemiBold" panose="00000700000000000000" pitchFamily="2" charset="0"/>
                <a:cs typeface="Poppins SemiBold" panose="00000700000000000000" pitchFamily="2" charset="0"/>
              </a:defRPr>
            </a:lvl1pPr>
          </a:lstStyle>
          <a:p>
            <a:r>
              <a:rPr lang="nl-NL"/>
              <a:t>Klik om stijl te bewerken</a:t>
            </a:r>
            <a:endParaRPr lang="fr-BE" dirty="0"/>
          </a:p>
        </p:txBody>
      </p:sp>
      <p:sp>
        <p:nvSpPr>
          <p:cNvPr id="10" name="Espace réservé du texte 2">
            <a:extLst>
              <a:ext uri="{FF2B5EF4-FFF2-40B4-BE49-F238E27FC236}">
                <a16:creationId xmlns:a16="http://schemas.microsoft.com/office/drawing/2014/main" id="{797319B2-C92D-8F1C-5AB1-FE40E7121BF3}"/>
              </a:ext>
            </a:extLst>
          </p:cNvPr>
          <p:cNvSpPr>
            <a:spLocks noGrp="1"/>
          </p:cNvSpPr>
          <p:nvPr>
            <p:ph type="body" idx="1"/>
          </p:nvPr>
        </p:nvSpPr>
        <p:spPr>
          <a:xfrm>
            <a:off x="6096000" y="3838965"/>
            <a:ext cx="5609026" cy="1879664"/>
          </a:xfrm>
          <a:prstGeom prst="rect">
            <a:avLst/>
          </a:prstGeom>
        </p:spPr>
        <p:txBody>
          <a:bodyPr>
            <a:normAutofit/>
          </a:bodyPr>
          <a:lstStyle>
            <a:lvl1pPr marL="0" indent="0">
              <a:buNone/>
              <a:defRPr sz="28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3" name="Espace réservé pour une image  8">
            <a:extLst>
              <a:ext uri="{FF2B5EF4-FFF2-40B4-BE49-F238E27FC236}">
                <a16:creationId xmlns:a16="http://schemas.microsoft.com/office/drawing/2014/main" id="{13E02F9A-B8FB-007F-2439-812EDD401528}"/>
              </a:ext>
            </a:extLst>
          </p:cNvPr>
          <p:cNvSpPr>
            <a:spLocks noGrp="1"/>
          </p:cNvSpPr>
          <p:nvPr>
            <p:ph type="pic" sz="quarter" idx="13" hasCustomPrompt="1"/>
          </p:nvPr>
        </p:nvSpPr>
        <p:spPr>
          <a:xfrm>
            <a:off x="-15240" y="-6605"/>
            <a:ext cx="5219700" cy="6864606"/>
          </a:xfrm>
          <a:custGeom>
            <a:avLst/>
            <a:gdLst>
              <a:gd name="connsiteX0" fmla="*/ 0 w 5156200"/>
              <a:gd name="connsiteY0" fmla="*/ 0 h 6861430"/>
              <a:gd name="connsiteX1" fmla="*/ 2578100 w 5156200"/>
              <a:gd name="connsiteY1" fmla="*/ 0 h 6861430"/>
              <a:gd name="connsiteX2" fmla="*/ 5156200 w 5156200"/>
              <a:gd name="connsiteY2" fmla="*/ 3430715 h 6861430"/>
              <a:gd name="connsiteX3" fmla="*/ 2578100 w 5156200"/>
              <a:gd name="connsiteY3" fmla="*/ 6861430 h 6861430"/>
              <a:gd name="connsiteX4" fmla="*/ 0 w 5156200"/>
              <a:gd name="connsiteY4" fmla="*/ 6861430 h 6861430"/>
              <a:gd name="connsiteX5" fmla="*/ 0 w 5156200"/>
              <a:gd name="connsiteY5" fmla="*/ 0 h 6861430"/>
              <a:gd name="connsiteX0" fmla="*/ 0 w 5421392"/>
              <a:gd name="connsiteY0" fmla="*/ 3175 h 6864605"/>
              <a:gd name="connsiteX1" fmla="*/ 4371975 w 5421392"/>
              <a:gd name="connsiteY1" fmla="*/ 0 h 6864605"/>
              <a:gd name="connsiteX2" fmla="*/ 5156200 w 5421392"/>
              <a:gd name="connsiteY2" fmla="*/ 3433890 h 6864605"/>
              <a:gd name="connsiteX3" fmla="*/ 2578100 w 5421392"/>
              <a:gd name="connsiteY3" fmla="*/ 6864605 h 6864605"/>
              <a:gd name="connsiteX4" fmla="*/ 0 w 5421392"/>
              <a:gd name="connsiteY4" fmla="*/ 6864605 h 6864605"/>
              <a:gd name="connsiteX5" fmla="*/ 0 w 5421392"/>
              <a:gd name="connsiteY5" fmla="*/ 3175 h 6864605"/>
              <a:gd name="connsiteX0" fmla="*/ 0 w 5244797"/>
              <a:gd name="connsiteY0" fmla="*/ 3175 h 6864605"/>
              <a:gd name="connsiteX1" fmla="*/ 4371975 w 5244797"/>
              <a:gd name="connsiteY1" fmla="*/ 0 h 6864605"/>
              <a:gd name="connsiteX2" fmla="*/ 5156200 w 5244797"/>
              <a:gd name="connsiteY2" fmla="*/ 3433890 h 6864605"/>
              <a:gd name="connsiteX3" fmla="*/ 2578100 w 5244797"/>
              <a:gd name="connsiteY3" fmla="*/ 6864605 h 6864605"/>
              <a:gd name="connsiteX4" fmla="*/ 0 w 5244797"/>
              <a:gd name="connsiteY4" fmla="*/ 6864605 h 6864605"/>
              <a:gd name="connsiteX5" fmla="*/ 0 w 5244797"/>
              <a:gd name="connsiteY5" fmla="*/ 3175 h 6864605"/>
              <a:gd name="connsiteX0" fmla="*/ 0 w 5243543"/>
              <a:gd name="connsiteY0" fmla="*/ 3175 h 6864605"/>
              <a:gd name="connsiteX1" fmla="*/ 4371975 w 5243543"/>
              <a:gd name="connsiteY1" fmla="*/ 0 h 6864605"/>
              <a:gd name="connsiteX2" fmla="*/ 5156200 w 5243543"/>
              <a:gd name="connsiteY2" fmla="*/ 3433890 h 6864605"/>
              <a:gd name="connsiteX3" fmla="*/ 2578100 w 5243543"/>
              <a:gd name="connsiteY3" fmla="*/ 6864605 h 6864605"/>
              <a:gd name="connsiteX4" fmla="*/ 0 w 5243543"/>
              <a:gd name="connsiteY4" fmla="*/ 6864605 h 6864605"/>
              <a:gd name="connsiteX5" fmla="*/ 0 w 5243543"/>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173821"/>
              <a:gd name="connsiteY0" fmla="*/ 3175 h 6864605"/>
              <a:gd name="connsiteX1" fmla="*/ 4371975 w 5173821"/>
              <a:gd name="connsiteY1" fmla="*/ 0 h 6864605"/>
              <a:gd name="connsiteX2" fmla="*/ 5172075 w 5173821"/>
              <a:gd name="connsiteY2" fmla="*/ 3437065 h 6864605"/>
              <a:gd name="connsiteX3" fmla="*/ 2578100 w 5173821"/>
              <a:gd name="connsiteY3" fmla="*/ 6864605 h 6864605"/>
              <a:gd name="connsiteX4" fmla="*/ 0 w 5173821"/>
              <a:gd name="connsiteY4" fmla="*/ 6864605 h 6864605"/>
              <a:gd name="connsiteX5" fmla="*/ 0 w 5173821"/>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251313"/>
              <a:gd name="connsiteY0" fmla="*/ 3175 h 6864605"/>
              <a:gd name="connsiteX1" fmla="*/ 4371975 w 5251313"/>
              <a:gd name="connsiteY1" fmla="*/ 0 h 6864605"/>
              <a:gd name="connsiteX2" fmla="*/ 5172075 w 5251313"/>
              <a:gd name="connsiteY2" fmla="*/ 3437065 h 6864605"/>
              <a:gd name="connsiteX3" fmla="*/ 2578100 w 5251313"/>
              <a:gd name="connsiteY3" fmla="*/ 6864605 h 6864605"/>
              <a:gd name="connsiteX4" fmla="*/ 0 w 5251313"/>
              <a:gd name="connsiteY4" fmla="*/ 6864605 h 6864605"/>
              <a:gd name="connsiteX5" fmla="*/ 0 w 5251313"/>
              <a:gd name="connsiteY5" fmla="*/ 3175 h 6864605"/>
              <a:gd name="connsiteX0" fmla="*/ 0 w 5249764"/>
              <a:gd name="connsiteY0" fmla="*/ 3175 h 6864605"/>
              <a:gd name="connsiteX1" fmla="*/ 4371975 w 5249764"/>
              <a:gd name="connsiteY1" fmla="*/ 0 h 6864605"/>
              <a:gd name="connsiteX2" fmla="*/ 5172075 w 5249764"/>
              <a:gd name="connsiteY2" fmla="*/ 3437065 h 6864605"/>
              <a:gd name="connsiteX3" fmla="*/ 2578100 w 5249764"/>
              <a:gd name="connsiteY3" fmla="*/ 6864605 h 6864605"/>
              <a:gd name="connsiteX4" fmla="*/ 0 w 5249764"/>
              <a:gd name="connsiteY4" fmla="*/ 6864605 h 6864605"/>
              <a:gd name="connsiteX5" fmla="*/ 0 w 5249764"/>
              <a:gd name="connsiteY5" fmla="*/ 3175 h 6864605"/>
              <a:gd name="connsiteX0" fmla="*/ 0 w 5180799"/>
              <a:gd name="connsiteY0" fmla="*/ 3175 h 6864605"/>
              <a:gd name="connsiteX1" fmla="*/ 4371975 w 5180799"/>
              <a:gd name="connsiteY1" fmla="*/ 0 h 6864605"/>
              <a:gd name="connsiteX2" fmla="*/ 5172075 w 5180799"/>
              <a:gd name="connsiteY2" fmla="*/ 3437065 h 6864605"/>
              <a:gd name="connsiteX3" fmla="*/ 2578100 w 5180799"/>
              <a:gd name="connsiteY3" fmla="*/ 6864605 h 6864605"/>
              <a:gd name="connsiteX4" fmla="*/ 0 w 5180799"/>
              <a:gd name="connsiteY4" fmla="*/ 6864605 h 6864605"/>
              <a:gd name="connsiteX5" fmla="*/ 0 w 5180799"/>
              <a:gd name="connsiteY5" fmla="*/ 3175 h 6864605"/>
              <a:gd name="connsiteX0" fmla="*/ 0 w 5182765"/>
              <a:gd name="connsiteY0" fmla="*/ 3175 h 6864605"/>
              <a:gd name="connsiteX1" fmla="*/ 4371975 w 5182765"/>
              <a:gd name="connsiteY1" fmla="*/ 0 h 6864605"/>
              <a:gd name="connsiteX2" fmla="*/ 5172075 w 5182765"/>
              <a:gd name="connsiteY2" fmla="*/ 3437065 h 6864605"/>
              <a:gd name="connsiteX3" fmla="*/ 2578100 w 5182765"/>
              <a:gd name="connsiteY3" fmla="*/ 6864605 h 6864605"/>
              <a:gd name="connsiteX4" fmla="*/ 0 w 5182765"/>
              <a:gd name="connsiteY4" fmla="*/ 6864605 h 6864605"/>
              <a:gd name="connsiteX5" fmla="*/ 0 w 5182765"/>
              <a:gd name="connsiteY5" fmla="*/ 3175 h 6864605"/>
              <a:gd name="connsiteX0" fmla="*/ 0 w 5172822"/>
              <a:gd name="connsiteY0" fmla="*/ 3175 h 6864605"/>
              <a:gd name="connsiteX1" fmla="*/ 4371975 w 5172822"/>
              <a:gd name="connsiteY1" fmla="*/ 0 h 6864605"/>
              <a:gd name="connsiteX2" fmla="*/ 5172075 w 5172822"/>
              <a:gd name="connsiteY2" fmla="*/ 3437065 h 6864605"/>
              <a:gd name="connsiteX3" fmla="*/ 2578100 w 5172822"/>
              <a:gd name="connsiteY3" fmla="*/ 6864605 h 6864605"/>
              <a:gd name="connsiteX4" fmla="*/ 0 w 5172822"/>
              <a:gd name="connsiteY4" fmla="*/ 6864605 h 6864605"/>
              <a:gd name="connsiteX5" fmla="*/ 0 w 5172822"/>
              <a:gd name="connsiteY5" fmla="*/ 3175 h 6864605"/>
              <a:gd name="connsiteX0" fmla="*/ 0 w 5318040"/>
              <a:gd name="connsiteY0" fmla="*/ 3175 h 6864605"/>
              <a:gd name="connsiteX1" fmla="*/ 4371975 w 5318040"/>
              <a:gd name="connsiteY1" fmla="*/ 0 h 6864605"/>
              <a:gd name="connsiteX2" fmla="*/ 5172075 w 5318040"/>
              <a:gd name="connsiteY2" fmla="*/ 3437065 h 6864605"/>
              <a:gd name="connsiteX3" fmla="*/ 4391025 w 5318040"/>
              <a:gd name="connsiteY3" fmla="*/ 6864605 h 6864605"/>
              <a:gd name="connsiteX4" fmla="*/ 0 w 5318040"/>
              <a:gd name="connsiteY4" fmla="*/ 6864605 h 6864605"/>
              <a:gd name="connsiteX5" fmla="*/ 0 w 5318040"/>
              <a:gd name="connsiteY5" fmla="*/ 3175 h 6864605"/>
              <a:gd name="connsiteX0" fmla="*/ 0 w 5172098"/>
              <a:gd name="connsiteY0" fmla="*/ 3175 h 6864605"/>
              <a:gd name="connsiteX1" fmla="*/ 4371975 w 5172098"/>
              <a:gd name="connsiteY1" fmla="*/ 0 h 6864605"/>
              <a:gd name="connsiteX2" fmla="*/ 5172075 w 5172098"/>
              <a:gd name="connsiteY2" fmla="*/ 3437065 h 6864605"/>
              <a:gd name="connsiteX3" fmla="*/ 4391025 w 5172098"/>
              <a:gd name="connsiteY3" fmla="*/ 6864605 h 6864605"/>
              <a:gd name="connsiteX4" fmla="*/ 0 w 5172098"/>
              <a:gd name="connsiteY4" fmla="*/ 6864605 h 6864605"/>
              <a:gd name="connsiteX5" fmla="*/ 0 w 5172098"/>
              <a:gd name="connsiteY5" fmla="*/ 3175 h 6864605"/>
              <a:gd name="connsiteX0" fmla="*/ 0 w 5175272"/>
              <a:gd name="connsiteY0" fmla="*/ 3175 h 6864605"/>
              <a:gd name="connsiteX1" fmla="*/ 4371975 w 5175272"/>
              <a:gd name="connsiteY1" fmla="*/ 0 h 6864605"/>
              <a:gd name="connsiteX2" fmla="*/ 5172075 w 5175272"/>
              <a:gd name="connsiteY2" fmla="*/ 3437065 h 6864605"/>
              <a:gd name="connsiteX3" fmla="*/ 4391025 w 5175272"/>
              <a:gd name="connsiteY3" fmla="*/ 6864605 h 6864605"/>
              <a:gd name="connsiteX4" fmla="*/ 0 w 5175272"/>
              <a:gd name="connsiteY4" fmla="*/ 6864605 h 6864605"/>
              <a:gd name="connsiteX5" fmla="*/ 0 w 5175272"/>
              <a:gd name="connsiteY5" fmla="*/ 3175 h 6864605"/>
              <a:gd name="connsiteX0" fmla="*/ 0 w 5172611"/>
              <a:gd name="connsiteY0" fmla="*/ 3175 h 6864605"/>
              <a:gd name="connsiteX1" fmla="*/ 4371975 w 5172611"/>
              <a:gd name="connsiteY1" fmla="*/ 0 h 6864605"/>
              <a:gd name="connsiteX2" fmla="*/ 5172075 w 5172611"/>
              <a:gd name="connsiteY2" fmla="*/ 3437065 h 6864605"/>
              <a:gd name="connsiteX3" fmla="*/ 4391025 w 5172611"/>
              <a:gd name="connsiteY3" fmla="*/ 6864605 h 6864605"/>
              <a:gd name="connsiteX4" fmla="*/ 0 w 5172611"/>
              <a:gd name="connsiteY4" fmla="*/ 6864605 h 6864605"/>
              <a:gd name="connsiteX5" fmla="*/ 0 w 5172611"/>
              <a:gd name="connsiteY5" fmla="*/ 3175 h 6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2611" h="6864605">
                <a:moveTo>
                  <a:pt x="0" y="3175"/>
                </a:moveTo>
                <a:lnTo>
                  <a:pt x="4371975" y="0"/>
                </a:lnTo>
                <a:cubicBezTo>
                  <a:pt x="4935395" y="1158875"/>
                  <a:pt x="5156200" y="2292964"/>
                  <a:pt x="5172075" y="3437065"/>
                </a:cubicBezTo>
                <a:cubicBezTo>
                  <a:pt x="5187950" y="4581166"/>
                  <a:pt x="4849670" y="5870830"/>
                  <a:pt x="4391025" y="6864605"/>
                </a:cubicBezTo>
                <a:lnTo>
                  <a:pt x="0" y="6864605"/>
                </a:lnTo>
                <a:lnTo>
                  <a:pt x="0" y="3175"/>
                </a:lnTo>
                <a:close/>
              </a:path>
            </a:pathLst>
          </a:custGeom>
          <a:solidFill>
            <a:schemeClr val="bg1">
              <a:lumMod val="95000"/>
            </a:schemeClr>
          </a:solidFill>
        </p:spPr>
        <p:txBody>
          <a:bodyPr tIns="3657600">
            <a:normAutofit/>
          </a:bodyPr>
          <a:lstStyle>
            <a:lvl1pPr marL="0" indent="0" algn="ctr">
              <a:buNone/>
              <a:defRPr sz="1800">
                <a:solidFill>
                  <a:schemeClr val="bg1">
                    <a:lumMod val="50000"/>
                  </a:schemeClr>
                </a:solidFill>
              </a:defRPr>
            </a:lvl1pPr>
          </a:lstStyle>
          <a:p>
            <a:r>
              <a:rPr lang="fr-BE" dirty="0"/>
              <a:t>Click to </a:t>
            </a:r>
            <a:r>
              <a:rPr lang="fr-BE" dirty="0" err="1"/>
              <a:t>add</a:t>
            </a:r>
            <a:r>
              <a:rPr lang="fr-BE" dirty="0"/>
              <a:t> </a:t>
            </a:r>
            <a:r>
              <a:rPr lang="fr-BE" dirty="0" err="1"/>
              <a:t>picture</a:t>
            </a:r>
            <a:r>
              <a:rPr lang="fr-BE" dirty="0"/>
              <a:t> </a:t>
            </a:r>
          </a:p>
        </p:txBody>
      </p:sp>
      <p:sp>
        <p:nvSpPr>
          <p:cNvPr id="4" name="Espace réservé du numéro de diapositive 8">
            <a:extLst>
              <a:ext uri="{FF2B5EF4-FFF2-40B4-BE49-F238E27FC236}">
                <a16:creationId xmlns:a16="http://schemas.microsoft.com/office/drawing/2014/main" id="{F7E97FC1-FE46-8CA1-2F71-2E757769F755}"/>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29318512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el hoofdstuk 1 + afbeelding - blauw">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3E1F32-7463-EE82-CF46-CC9B5E3F5004}"/>
              </a:ext>
            </a:extLst>
          </p:cNvPr>
          <p:cNvSpPr/>
          <p:nvPr userDrawn="1"/>
        </p:nvSpPr>
        <p:spPr>
          <a:xfrm>
            <a:off x="4395354" y="-6606"/>
            <a:ext cx="7796645" cy="68646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fr-BE"/>
          </a:p>
        </p:txBody>
      </p:sp>
      <p:sp>
        <p:nvSpPr>
          <p:cNvPr id="7" name="Titre 1">
            <a:extLst>
              <a:ext uri="{FF2B5EF4-FFF2-40B4-BE49-F238E27FC236}">
                <a16:creationId xmlns:a16="http://schemas.microsoft.com/office/drawing/2014/main" id="{3943B16D-691D-5220-4F97-ED51C738D507}"/>
              </a:ext>
            </a:extLst>
          </p:cNvPr>
          <p:cNvSpPr>
            <a:spLocks noGrp="1"/>
          </p:cNvSpPr>
          <p:nvPr>
            <p:ph type="title"/>
          </p:nvPr>
        </p:nvSpPr>
        <p:spPr>
          <a:xfrm>
            <a:off x="6096000" y="842168"/>
            <a:ext cx="5609026" cy="2852737"/>
          </a:xfrm>
          <a:prstGeom prst="rect">
            <a:avLst/>
          </a:prstGeom>
        </p:spPr>
        <p:txBody>
          <a:bodyPr anchor="b">
            <a:normAutofit/>
          </a:bodyPr>
          <a:lstStyle>
            <a:lvl1pPr>
              <a:defRPr sz="4000" b="1">
                <a:solidFill>
                  <a:schemeClr val="bg1"/>
                </a:solidFill>
                <a:latin typeface="Poppins SemiBold" panose="00000700000000000000" pitchFamily="2" charset="0"/>
                <a:cs typeface="Poppins SemiBold" panose="00000700000000000000" pitchFamily="2" charset="0"/>
              </a:defRPr>
            </a:lvl1pPr>
          </a:lstStyle>
          <a:p>
            <a:r>
              <a:rPr lang="nl-NL"/>
              <a:t>Klik om stijl te bewerken</a:t>
            </a:r>
            <a:endParaRPr lang="fr-BE" dirty="0"/>
          </a:p>
        </p:txBody>
      </p:sp>
      <p:sp>
        <p:nvSpPr>
          <p:cNvPr id="10" name="Espace réservé du texte 2">
            <a:extLst>
              <a:ext uri="{FF2B5EF4-FFF2-40B4-BE49-F238E27FC236}">
                <a16:creationId xmlns:a16="http://schemas.microsoft.com/office/drawing/2014/main" id="{797319B2-C92D-8F1C-5AB1-FE40E7121BF3}"/>
              </a:ext>
            </a:extLst>
          </p:cNvPr>
          <p:cNvSpPr>
            <a:spLocks noGrp="1"/>
          </p:cNvSpPr>
          <p:nvPr>
            <p:ph type="body" idx="1"/>
          </p:nvPr>
        </p:nvSpPr>
        <p:spPr>
          <a:xfrm>
            <a:off x="6096000" y="3838965"/>
            <a:ext cx="5609026" cy="1879664"/>
          </a:xfrm>
          <a:prstGeom prst="rect">
            <a:avLst/>
          </a:prstGeom>
        </p:spPr>
        <p:txBody>
          <a:bodyPr>
            <a:normAutofit/>
          </a:bodyPr>
          <a:lstStyle>
            <a:lvl1pPr marL="0" indent="0">
              <a:buNone/>
              <a:defRPr sz="28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Espace réservé pour une image  8">
            <a:extLst>
              <a:ext uri="{FF2B5EF4-FFF2-40B4-BE49-F238E27FC236}">
                <a16:creationId xmlns:a16="http://schemas.microsoft.com/office/drawing/2014/main" id="{AA2FD768-295C-5D7E-7E7B-B7859CF9DD04}"/>
              </a:ext>
            </a:extLst>
          </p:cNvPr>
          <p:cNvSpPr>
            <a:spLocks noGrp="1"/>
          </p:cNvSpPr>
          <p:nvPr>
            <p:ph type="pic" sz="quarter" idx="13" hasCustomPrompt="1"/>
          </p:nvPr>
        </p:nvSpPr>
        <p:spPr>
          <a:xfrm>
            <a:off x="-15240" y="-6605"/>
            <a:ext cx="5219700" cy="6864606"/>
          </a:xfrm>
          <a:custGeom>
            <a:avLst/>
            <a:gdLst>
              <a:gd name="connsiteX0" fmla="*/ 0 w 5156200"/>
              <a:gd name="connsiteY0" fmla="*/ 0 h 6861430"/>
              <a:gd name="connsiteX1" fmla="*/ 2578100 w 5156200"/>
              <a:gd name="connsiteY1" fmla="*/ 0 h 6861430"/>
              <a:gd name="connsiteX2" fmla="*/ 5156200 w 5156200"/>
              <a:gd name="connsiteY2" fmla="*/ 3430715 h 6861430"/>
              <a:gd name="connsiteX3" fmla="*/ 2578100 w 5156200"/>
              <a:gd name="connsiteY3" fmla="*/ 6861430 h 6861430"/>
              <a:gd name="connsiteX4" fmla="*/ 0 w 5156200"/>
              <a:gd name="connsiteY4" fmla="*/ 6861430 h 6861430"/>
              <a:gd name="connsiteX5" fmla="*/ 0 w 5156200"/>
              <a:gd name="connsiteY5" fmla="*/ 0 h 6861430"/>
              <a:gd name="connsiteX0" fmla="*/ 0 w 5421392"/>
              <a:gd name="connsiteY0" fmla="*/ 3175 h 6864605"/>
              <a:gd name="connsiteX1" fmla="*/ 4371975 w 5421392"/>
              <a:gd name="connsiteY1" fmla="*/ 0 h 6864605"/>
              <a:gd name="connsiteX2" fmla="*/ 5156200 w 5421392"/>
              <a:gd name="connsiteY2" fmla="*/ 3433890 h 6864605"/>
              <a:gd name="connsiteX3" fmla="*/ 2578100 w 5421392"/>
              <a:gd name="connsiteY3" fmla="*/ 6864605 h 6864605"/>
              <a:gd name="connsiteX4" fmla="*/ 0 w 5421392"/>
              <a:gd name="connsiteY4" fmla="*/ 6864605 h 6864605"/>
              <a:gd name="connsiteX5" fmla="*/ 0 w 5421392"/>
              <a:gd name="connsiteY5" fmla="*/ 3175 h 6864605"/>
              <a:gd name="connsiteX0" fmla="*/ 0 w 5244797"/>
              <a:gd name="connsiteY0" fmla="*/ 3175 h 6864605"/>
              <a:gd name="connsiteX1" fmla="*/ 4371975 w 5244797"/>
              <a:gd name="connsiteY1" fmla="*/ 0 h 6864605"/>
              <a:gd name="connsiteX2" fmla="*/ 5156200 w 5244797"/>
              <a:gd name="connsiteY2" fmla="*/ 3433890 h 6864605"/>
              <a:gd name="connsiteX3" fmla="*/ 2578100 w 5244797"/>
              <a:gd name="connsiteY3" fmla="*/ 6864605 h 6864605"/>
              <a:gd name="connsiteX4" fmla="*/ 0 w 5244797"/>
              <a:gd name="connsiteY4" fmla="*/ 6864605 h 6864605"/>
              <a:gd name="connsiteX5" fmla="*/ 0 w 5244797"/>
              <a:gd name="connsiteY5" fmla="*/ 3175 h 6864605"/>
              <a:gd name="connsiteX0" fmla="*/ 0 w 5243543"/>
              <a:gd name="connsiteY0" fmla="*/ 3175 h 6864605"/>
              <a:gd name="connsiteX1" fmla="*/ 4371975 w 5243543"/>
              <a:gd name="connsiteY1" fmla="*/ 0 h 6864605"/>
              <a:gd name="connsiteX2" fmla="*/ 5156200 w 5243543"/>
              <a:gd name="connsiteY2" fmla="*/ 3433890 h 6864605"/>
              <a:gd name="connsiteX3" fmla="*/ 2578100 w 5243543"/>
              <a:gd name="connsiteY3" fmla="*/ 6864605 h 6864605"/>
              <a:gd name="connsiteX4" fmla="*/ 0 w 5243543"/>
              <a:gd name="connsiteY4" fmla="*/ 6864605 h 6864605"/>
              <a:gd name="connsiteX5" fmla="*/ 0 w 5243543"/>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173821"/>
              <a:gd name="connsiteY0" fmla="*/ 3175 h 6864605"/>
              <a:gd name="connsiteX1" fmla="*/ 4371975 w 5173821"/>
              <a:gd name="connsiteY1" fmla="*/ 0 h 6864605"/>
              <a:gd name="connsiteX2" fmla="*/ 5172075 w 5173821"/>
              <a:gd name="connsiteY2" fmla="*/ 3437065 h 6864605"/>
              <a:gd name="connsiteX3" fmla="*/ 2578100 w 5173821"/>
              <a:gd name="connsiteY3" fmla="*/ 6864605 h 6864605"/>
              <a:gd name="connsiteX4" fmla="*/ 0 w 5173821"/>
              <a:gd name="connsiteY4" fmla="*/ 6864605 h 6864605"/>
              <a:gd name="connsiteX5" fmla="*/ 0 w 5173821"/>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251313"/>
              <a:gd name="connsiteY0" fmla="*/ 3175 h 6864605"/>
              <a:gd name="connsiteX1" fmla="*/ 4371975 w 5251313"/>
              <a:gd name="connsiteY1" fmla="*/ 0 h 6864605"/>
              <a:gd name="connsiteX2" fmla="*/ 5172075 w 5251313"/>
              <a:gd name="connsiteY2" fmla="*/ 3437065 h 6864605"/>
              <a:gd name="connsiteX3" fmla="*/ 2578100 w 5251313"/>
              <a:gd name="connsiteY3" fmla="*/ 6864605 h 6864605"/>
              <a:gd name="connsiteX4" fmla="*/ 0 w 5251313"/>
              <a:gd name="connsiteY4" fmla="*/ 6864605 h 6864605"/>
              <a:gd name="connsiteX5" fmla="*/ 0 w 5251313"/>
              <a:gd name="connsiteY5" fmla="*/ 3175 h 6864605"/>
              <a:gd name="connsiteX0" fmla="*/ 0 w 5249764"/>
              <a:gd name="connsiteY0" fmla="*/ 3175 h 6864605"/>
              <a:gd name="connsiteX1" fmla="*/ 4371975 w 5249764"/>
              <a:gd name="connsiteY1" fmla="*/ 0 h 6864605"/>
              <a:gd name="connsiteX2" fmla="*/ 5172075 w 5249764"/>
              <a:gd name="connsiteY2" fmla="*/ 3437065 h 6864605"/>
              <a:gd name="connsiteX3" fmla="*/ 2578100 w 5249764"/>
              <a:gd name="connsiteY3" fmla="*/ 6864605 h 6864605"/>
              <a:gd name="connsiteX4" fmla="*/ 0 w 5249764"/>
              <a:gd name="connsiteY4" fmla="*/ 6864605 h 6864605"/>
              <a:gd name="connsiteX5" fmla="*/ 0 w 5249764"/>
              <a:gd name="connsiteY5" fmla="*/ 3175 h 6864605"/>
              <a:gd name="connsiteX0" fmla="*/ 0 w 5180799"/>
              <a:gd name="connsiteY0" fmla="*/ 3175 h 6864605"/>
              <a:gd name="connsiteX1" fmla="*/ 4371975 w 5180799"/>
              <a:gd name="connsiteY1" fmla="*/ 0 h 6864605"/>
              <a:gd name="connsiteX2" fmla="*/ 5172075 w 5180799"/>
              <a:gd name="connsiteY2" fmla="*/ 3437065 h 6864605"/>
              <a:gd name="connsiteX3" fmla="*/ 2578100 w 5180799"/>
              <a:gd name="connsiteY3" fmla="*/ 6864605 h 6864605"/>
              <a:gd name="connsiteX4" fmla="*/ 0 w 5180799"/>
              <a:gd name="connsiteY4" fmla="*/ 6864605 h 6864605"/>
              <a:gd name="connsiteX5" fmla="*/ 0 w 5180799"/>
              <a:gd name="connsiteY5" fmla="*/ 3175 h 6864605"/>
              <a:gd name="connsiteX0" fmla="*/ 0 w 5182765"/>
              <a:gd name="connsiteY0" fmla="*/ 3175 h 6864605"/>
              <a:gd name="connsiteX1" fmla="*/ 4371975 w 5182765"/>
              <a:gd name="connsiteY1" fmla="*/ 0 h 6864605"/>
              <a:gd name="connsiteX2" fmla="*/ 5172075 w 5182765"/>
              <a:gd name="connsiteY2" fmla="*/ 3437065 h 6864605"/>
              <a:gd name="connsiteX3" fmla="*/ 2578100 w 5182765"/>
              <a:gd name="connsiteY3" fmla="*/ 6864605 h 6864605"/>
              <a:gd name="connsiteX4" fmla="*/ 0 w 5182765"/>
              <a:gd name="connsiteY4" fmla="*/ 6864605 h 6864605"/>
              <a:gd name="connsiteX5" fmla="*/ 0 w 5182765"/>
              <a:gd name="connsiteY5" fmla="*/ 3175 h 6864605"/>
              <a:gd name="connsiteX0" fmla="*/ 0 w 5172822"/>
              <a:gd name="connsiteY0" fmla="*/ 3175 h 6864605"/>
              <a:gd name="connsiteX1" fmla="*/ 4371975 w 5172822"/>
              <a:gd name="connsiteY1" fmla="*/ 0 h 6864605"/>
              <a:gd name="connsiteX2" fmla="*/ 5172075 w 5172822"/>
              <a:gd name="connsiteY2" fmla="*/ 3437065 h 6864605"/>
              <a:gd name="connsiteX3" fmla="*/ 2578100 w 5172822"/>
              <a:gd name="connsiteY3" fmla="*/ 6864605 h 6864605"/>
              <a:gd name="connsiteX4" fmla="*/ 0 w 5172822"/>
              <a:gd name="connsiteY4" fmla="*/ 6864605 h 6864605"/>
              <a:gd name="connsiteX5" fmla="*/ 0 w 5172822"/>
              <a:gd name="connsiteY5" fmla="*/ 3175 h 6864605"/>
              <a:gd name="connsiteX0" fmla="*/ 0 w 5318040"/>
              <a:gd name="connsiteY0" fmla="*/ 3175 h 6864605"/>
              <a:gd name="connsiteX1" fmla="*/ 4371975 w 5318040"/>
              <a:gd name="connsiteY1" fmla="*/ 0 h 6864605"/>
              <a:gd name="connsiteX2" fmla="*/ 5172075 w 5318040"/>
              <a:gd name="connsiteY2" fmla="*/ 3437065 h 6864605"/>
              <a:gd name="connsiteX3" fmla="*/ 4391025 w 5318040"/>
              <a:gd name="connsiteY3" fmla="*/ 6864605 h 6864605"/>
              <a:gd name="connsiteX4" fmla="*/ 0 w 5318040"/>
              <a:gd name="connsiteY4" fmla="*/ 6864605 h 6864605"/>
              <a:gd name="connsiteX5" fmla="*/ 0 w 5318040"/>
              <a:gd name="connsiteY5" fmla="*/ 3175 h 6864605"/>
              <a:gd name="connsiteX0" fmla="*/ 0 w 5172098"/>
              <a:gd name="connsiteY0" fmla="*/ 3175 h 6864605"/>
              <a:gd name="connsiteX1" fmla="*/ 4371975 w 5172098"/>
              <a:gd name="connsiteY1" fmla="*/ 0 h 6864605"/>
              <a:gd name="connsiteX2" fmla="*/ 5172075 w 5172098"/>
              <a:gd name="connsiteY2" fmla="*/ 3437065 h 6864605"/>
              <a:gd name="connsiteX3" fmla="*/ 4391025 w 5172098"/>
              <a:gd name="connsiteY3" fmla="*/ 6864605 h 6864605"/>
              <a:gd name="connsiteX4" fmla="*/ 0 w 5172098"/>
              <a:gd name="connsiteY4" fmla="*/ 6864605 h 6864605"/>
              <a:gd name="connsiteX5" fmla="*/ 0 w 5172098"/>
              <a:gd name="connsiteY5" fmla="*/ 3175 h 6864605"/>
              <a:gd name="connsiteX0" fmla="*/ 0 w 5175272"/>
              <a:gd name="connsiteY0" fmla="*/ 3175 h 6864605"/>
              <a:gd name="connsiteX1" fmla="*/ 4371975 w 5175272"/>
              <a:gd name="connsiteY1" fmla="*/ 0 h 6864605"/>
              <a:gd name="connsiteX2" fmla="*/ 5172075 w 5175272"/>
              <a:gd name="connsiteY2" fmla="*/ 3437065 h 6864605"/>
              <a:gd name="connsiteX3" fmla="*/ 4391025 w 5175272"/>
              <a:gd name="connsiteY3" fmla="*/ 6864605 h 6864605"/>
              <a:gd name="connsiteX4" fmla="*/ 0 w 5175272"/>
              <a:gd name="connsiteY4" fmla="*/ 6864605 h 6864605"/>
              <a:gd name="connsiteX5" fmla="*/ 0 w 5175272"/>
              <a:gd name="connsiteY5" fmla="*/ 3175 h 6864605"/>
              <a:gd name="connsiteX0" fmla="*/ 0 w 5172611"/>
              <a:gd name="connsiteY0" fmla="*/ 3175 h 6864605"/>
              <a:gd name="connsiteX1" fmla="*/ 4371975 w 5172611"/>
              <a:gd name="connsiteY1" fmla="*/ 0 h 6864605"/>
              <a:gd name="connsiteX2" fmla="*/ 5172075 w 5172611"/>
              <a:gd name="connsiteY2" fmla="*/ 3437065 h 6864605"/>
              <a:gd name="connsiteX3" fmla="*/ 4391025 w 5172611"/>
              <a:gd name="connsiteY3" fmla="*/ 6864605 h 6864605"/>
              <a:gd name="connsiteX4" fmla="*/ 0 w 5172611"/>
              <a:gd name="connsiteY4" fmla="*/ 6864605 h 6864605"/>
              <a:gd name="connsiteX5" fmla="*/ 0 w 5172611"/>
              <a:gd name="connsiteY5" fmla="*/ 3175 h 6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2611" h="6864605">
                <a:moveTo>
                  <a:pt x="0" y="3175"/>
                </a:moveTo>
                <a:lnTo>
                  <a:pt x="4371975" y="0"/>
                </a:lnTo>
                <a:cubicBezTo>
                  <a:pt x="4935395" y="1158875"/>
                  <a:pt x="5156200" y="2292964"/>
                  <a:pt x="5172075" y="3437065"/>
                </a:cubicBezTo>
                <a:cubicBezTo>
                  <a:pt x="5187950" y="4581166"/>
                  <a:pt x="4849670" y="5870830"/>
                  <a:pt x="4391025" y="6864605"/>
                </a:cubicBezTo>
                <a:lnTo>
                  <a:pt x="0" y="6864605"/>
                </a:lnTo>
                <a:lnTo>
                  <a:pt x="0" y="3175"/>
                </a:lnTo>
                <a:close/>
              </a:path>
            </a:pathLst>
          </a:custGeom>
          <a:solidFill>
            <a:schemeClr val="bg1">
              <a:lumMod val="95000"/>
            </a:schemeClr>
          </a:solidFill>
        </p:spPr>
        <p:txBody>
          <a:bodyPr tIns="3657600">
            <a:normAutofit/>
          </a:bodyPr>
          <a:lstStyle>
            <a:lvl1pPr marL="0" indent="0" algn="ctr">
              <a:buNone/>
              <a:defRPr sz="1800">
                <a:solidFill>
                  <a:schemeClr val="bg1">
                    <a:lumMod val="50000"/>
                  </a:schemeClr>
                </a:solidFill>
              </a:defRPr>
            </a:lvl1pPr>
          </a:lstStyle>
          <a:p>
            <a:r>
              <a:rPr lang="fr-BE" dirty="0"/>
              <a:t>Click to </a:t>
            </a:r>
            <a:r>
              <a:rPr lang="fr-BE" dirty="0" err="1"/>
              <a:t>add</a:t>
            </a:r>
            <a:r>
              <a:rPr lang="fr-BE" dirty="0"/>
              <a:t> </a:t>
            </a:r>
            <a:r>
              <a:rPr lang="fr-BE" dirty="0" err="1"/>
              <a:t>picture</a:t>
            </a:r>
            <a:r>
              <a:rPr lang="fr-BE" dirty="0"/>
              <a:t> </a:t>
            </a:r>
          </a:p>
        </p:txBody>
      </p:sp>
      <p:sp>
        <p:nvSpPr>
          <p:cNvPr id="3" name="Espace réservé du numéro de diapositive 8">
            <a:extLst>
              <a:ext uri="{FF2B5EF4-FFF2-40B4-BE49-F238E27FC236}">
                <a16:creationId xmlns:a16="http://schemas.microsoft.com/office/drawing/2014/main" id="{8E6FFC49-E83E-23F1-19CA-0110AE8D6FC8}"/>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4121130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 hoofdstuk 2 + afbeelding - Leeg">
    <p:spTree>
      <p:nvGrpSpPr>
        <p:cNvPr id="1" name=""/>
        <p:cNvGrpSpPr/>
        <p:nvPr/>
      </p:nvGrpSpPr>
      <p:grpSpPr>
        <a:xfrm>
          <a:off x="0" y="0"/>
          <a:ext cx="0" cy="0"/>
          <a:chOff x="0" y="0"/>
          <a:chExt cx="0" cy="0"/>
        </a:xfrm>
      </p:grpSpPr>
      <p:sp>
        <p:nvSpPr>
          <p:cNvPr id="6" name="Ellipse 5">
            <a:extLst>
              <a:ext uri="{FF2B5EF4-FFF2-40B4-BE49-F238E27FC236}">
                <a16:creationId xmlns:a16="http://schemas.microsoft.com/office/drawing/2014/main" id="{5BCF1C0A-F5BC-BCB9-48B3-614DED0EFE2F}"/>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Titre 1">
            <a:extLst>
              <a:ext uri="{FF2B5EF4-FFF2-40B4-BE49-F238E27FC236}">
                <a16:creationId xmlns:a16="http://schemas.microsoft.com/office/drawing/2014/main" id="{3943B16D-691D-5220-4F97-ED51C738D507}"/>
              </a:ext>
            </a:extLst>
          </p:cNvPr>
          <p:cNvSpPr>
            <a:spLocks noGrp="1"/>
          </p:cNvSpPr>
          <p:nvPr>
            <p:ph type="title"/>
          </p:nvPr>
        </p:nvSpPr>
        <p:spPr>
          <a:xfrm>
            <a:off x="529239" y="842168"/>
            <a:ext cx="3985611" cy="2852737"/>
          </a:xfrm>
          <a:prstGeom prst="rect">
            <a:avLst/>
          </a:prstGeom>
        </p:spPr>
        <p:txBody>
          <a:bodyPr anchor="b">
            <a:normAutofit/>
          </a:bodyPr>
          <a:lstStyle>
            <a:lvl1pPr>
              <a:defRPr sz="4000" b="1">
                <a:solidFill>
                  <a:schemeClr val="accent1"/>
                </a:solidFill>
                <a:latin typeface="Poppins SemiBold" panose="00000700000000000000" pitchFamily="2" charset="0"/>
                <a:cs typeface="Poppins SemiBold" panose="00000700000000000000" pitchFamily="2" charset="0"/>
              </a:defRPr>
            </a:lvl1pPr>
          </a:lstStyle>
          <a:p>
            <a:r>
              <a:rPr lang="nl-NL"/>
              <a:t>Klik om stijl te bewerken</a:t>
            </a:r>
            <a:endParaRPr lang="fr-BE" dirty="0"/>
          </a:p>
        </p:txBody>
      </p:sp>
      <p:sp>
        <p:nvSpPr>
          <p:cNvPr id="10" name="Espace réservé du texte 2">
            <a:extLst>
              <a:ext uri="{FF2B5EF4-FFF2-40B4-BE49-F238E27FC236}">
                <a16:creationId xmlns:a16="http://schemas.microsoft.com/office/drawing/2014/main" id="{797319B2-C92D-8F1C-5AB1-FE40E7121BF3}"/>
              </a:ext>
            </a:extLst>
          </p:cNvPr>
          <p:cNvSpPr>
            <a:spLocks noGrp="1"/>
          </p:cNvSpPr>
          <p:nvPr>
            <p:ph type="body" idx="1"/>
          </p:nvPr>
        </p:nvSpPr>
        <p:spPr>
          <a:xfrm>
            <a:off x="529239" y="3838965"/>
            <a:ext cx="3985611" cy="1879664"/>
          </a:xfrm>
          <a:prstGeom prst="rect">
            <a:avLst/>
          </a:prstGeom>
        </p:spPr>
        <p:txBody>
          <a:bodyPr>
            <a:normAutofit/>
          </a:bodyPr>
          <a:lstStyle>
            <a:lvl1pPr marL="0" indent="0">
              <a:buNone/>
              <a:defRPr sz="28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20" name="Espace réservé pour une image  19">
            <a:extLst>
              <a:ext uri="{FF2B5EF4-FFF2-40B4-BE49-F238E27FC236}">
                <a16:creationId xmlns:a16="http://schemas.microsoft.com/office/drawing/2014/main" id="{434A961F-9261-4ABF-7302-D3B69ECA014A}"/>
              </a:ext>
            </a:extLst>
          </p:cNvPr>
          <p:cNvSpPr>
            <a:spLocks noGrp="1"/>
          </p:cNvSpPr>
          <p:nvPr>
            <p:ph type="pic" sz="quarter" idx="10" hasCustomPrompt="1"/>
          </p:nvPr>
        </p:nvSpPr>
        <p:spPr>
          <a:xfrm>
            <a:off x="4475588" y="0"/>
            <a:ext cx="7716413" cy="6858000"/>
          </a:xfrm>
          <a:custGeom>
            <a:avLst/>
            <a:gdLst>
              <a:gd name="connsiteX0" fmla="*/ 0 w 7716413"/>
              <a:gd name="connsiteY0" fmla="*/ 0 h 6858000"/>
              <a:gd name="connsiteX1" fmla="*/ 7716413 w 7716413"/>
              <a:gd name="connsiteY1" fmla="*/ 0 h 6858000"/>
              <a:gd name="connsiteX2" fmla="*/ 7716413 w 7716413"/>
              <a:gd name="connsiteY2" fmla="*/ 6858000 h 6858000"/>
              <a:gd name="connsiteX3" fmla="*/ 0 w 7716413"/>
              <a:gd name="connsiteY3" fmla="*/ 6858000 h 6858000"/>
              <a:gd name="connsiteX4" fmla="*/ 154693 w 7716413"/>
              <a:gd name="connsiteY4" fmla="*/ 6515826 h 6858000"/>
              <a:gd name="connsiteX5" fmla="*/ 777894 w 7716413"/>
              <a:gd name="connsiteY5" fmla="*/ 3429000 h 6858000"/>
              <a:gd name="connsiteX6" fmla="*/ 154693 w 7716413"/>
              <a:gd name="connsiteY6" fmla="*/ 3421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6413" h="6858000">
                <a:moveTo>
                  <a:pt x="0" y="0"/>
                </a:moveTo>
                <a:lnTo>
                  <a:pt x="7716413" y="0"/>
                </a:lnTo>
                <a:lnTo>
                  <a:pt x="7716413" y="6858000"/>
                </a:lnTo>
                <a:lnTo>
                  <a:pt x="0" y="6858000"/>
                </a:lnTo>
                <a:lnTo>
                  <a:pt x="154693" y="6515826"/>
                </a:lnTo>
                <a:cubicBezTo>
                  <a:pt x="555988" y="5567060"/>
                  <a:pt x="777894" y="4523944"/>
                  <a:pt x="777894" y="3429000"/>
                </a:cubicBezTo>
                <a:cubicBezTo>
                  <a:pt x="777894" y="2334056"/>
                  <a:pt x="555988" y="1290941"/>
                  <a:pt x="154693" y="342174"/>
                </a:cubicBezTo>
                <a:close/>
              </a:path>
            </a:pathLst>
          </a:custGeom>
        </p:spPr>
        <p:txBody>
          <a:bodyPr wrap="square" anchor="ctr">
            <a:noAutofit/>
          </a:bodyPr>
          <a:lstStyle>
            <a:lvl1pPr marL="0" indent="0" algn="ctr">
              <a:lnSpc>
                <a:spcPct val="600000"/>
              </a:lnSpc>
              <a:spcBef>
                <a:spcPts val="1800"/>
              </a:spcBef>
              <a:buNone/>
              <a:defRPr lang="en-US" sz="1800" kern="1200" dirty="0" smtClean="0">
                <a:solidFill>
                  <a:schemeClr val="bg1">
                    <a:lumMod val="50000"/>
                  </a:schemeClr>
                </a:solidFill>
                <a:latin typeface="+mn-lt"/>
                <a:ea typeface="+mn-ea"/>
                <a:cs typeface="+mn-cs"/>
              </a:defRPr>
            </a:lvl1pPr>
          </a:lstStyle>
          <a:p>
            <a:r>
              <a:rPr lang="fr-BE" dirty="0"/>
              <a:t>Click to </a:t>
            </a:r>
            <a:r>
              <a:rPr lang="fr-BE" dirty="0" err="1"/>
              <a:t>add</a:t>
            </a:r>
            <a:r>
              <a:rPr lang="fr-BE" dirty="0"/>
              <a:t> </a:t>
            </a:r>
            <a:r>
              <a:rPr lang="fr-BE" dirty="0" err="1"/>
              <a:t>picture</a:t>
            </a:r>
            <a:r>
              <a:rPr lang="fr-BE" dirty="0"/>
              <a:t> </a:t>
            </a:r>
          </a:p>
        </p:txBody>
      </p:sp>
      <p:sp>
        <p:nvSpPr>
          <p:cNvPr id="2" name="Espace réservé du numéro de diapositive 8">
            <a:extLst>
              <a:ext uri="{FF2B5EF4-FFF2-40B4-BE49-F238E27FC236}">
                <a16:creationId xmlns:a16="http://schemas.microsoft.com/office/drawing/2014/main" id="{47FFC085-4F62-3EDF-A302-60E3C51111FE}"/>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419210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el hoofdstuk 2 + afbeelding - blauw">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5C5D7F-F895-AB5B-EFCC-4194AD87FDBC}"/>
              </a:ext>
            </a:extLst>
          </p:cNvPr>
          <p:cNvSpPr/>
          <p:nvPr userDrawn="1"/>
        </p:nvSpPr>
        <p:spPr>
          <a:xfrm>
            <a:off x="1" y="0"/>
            <a:ext cx="537028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BE"/>
          </a:p>
        </p:txBody>
      </p:sp>
      <p:sp>
        <p:nvSpPr>
          <p:cNvPr id="6" name="Ellipse 5">
            <a:extLst>
              <a:ext uri="{FF2B5EF4-FFF2-40B4-BE49-F238E27FC236}">
                <a16:creationId xmlns:a16="http://schemas.microsoft.com/office/drawing/2014/main" id="{5BCF1C0A-F5BC-BCB9-48B3-614DED0EFE2F}"/>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Espace réservé du numéro de diapositive 8">
            <a:extLst>
              <a:ext uri="{FF2B5EF4-FFF2-40B4-BE49-F238E27FC236}">
                <a16:creationId xmlns:a16="http://schemas.microsoft.com/office/drawing/2014/main" id="{F2168220-1556-8243-BDE6-B937EACA4FF2}"/>
              </a:ext>
            </a:extLst>
          </p:cNvPr>
          <p:cNvSpPr>
            <a:spLocks noGrp="1"/>
          </p:cNvSpPr>
          <p:nvPr>
            <p:ph type="sldNum" sz="quarter" idx="4"/>
          </p:nvPr>
        </p:nvSpPr>
        <p:spPr>
          <a:xfrm>
            <a:off x="11620500" y="6330949"/>
            <a:ext cx="571500" cy="349250"/>
          </a:xfrm>
          <a:prstGeom prst="rect">
            <a:avLst/>
          </a:prstGeom>
        </p:spPr>
        <p:txBody>
          <a:bodyPr vert="horz" lIns="0" tIns="45720" rIns="252000" bIns="45720" rtlCol="0" anchor="ctr"/>
          <a:lstStyle>
            <a:lvl1pPr algn="r">
              <a:defRPr sz="1000">
                <a:solidFill>
                  <a:schemeClr val="bg1"/>
                </a:solidFill>
              </a:defRPr>
            </a:lvl1pPr>
          </a:lstStyle>
          <a:p>
            <a:fld id="{1A702769-3850-4183-AD4D-D4D1727092EA}" type="slidenum">
              <a:rPr lang="fr-BE" smtClean="0"/>
              <a:pPr/>
              <a:t>‹nr.›</a:t>
            </a:fld>
            <a:endParaRPr lang="fr-BE" dirty="0"/>
          </a:p>
        </p:txBody>
      </p:sp>
      <p:sp>
        <p:nvSpPr>
          <p:cNvPr id="7" name="Titre 1">
            <a:extLst>
              <a:ext uri="{FF2B5EF4-FFF2-40B4-BE49-F238E27FC236}">
                <a16:creationId xmlns:a16="http://schemas.microsoft.com/office/drawing/2014/main" id="{3943B16D-691D-5220-4F97-ED51C738D507}"/>
              </a:ext>
            </a:extLst>
          </p:cNvPr>
          <p:cNvSpPr>
            <a:spLocks noGrp="1"/>
          </p:cNvSpPr>
          <p:nvPr>
            <p:ph type="title"/>
          </p:nvPr>
        </p:nvSpPr>
        <p:spPr>
          <a:xfrm>
            <a:off x="529239" y="842168"/>
            <a:ext cx="3985611" cy="2852737"/>
          </a:xfrm>
          <a:prstGeom prst="rect">
            <a:avLst/>
          </a:prstGeom>
        </p:spPr>
        <p:txBody>
          <a:bodyPr anchor="b">
            <a:normAutofit/>
          </a:bodyPr>
          <a:lstStyle>
            <a:lvl1pPr>
              <a:defRPr sz="4000" b="1">
                <a:solidFill>
                  <a:schemeClr val="bg1"/>
                </a:solidFill>
                <a:latin typeface="Poppins SemiBold" panose="00000700000000000000" pitchFamily="2" charset="0"/>
                <a:cs typeface="Poppins SemiBold" panose="00000700000000000000" pitchFamily="2" charset="0"/>
              </a:defRPr>
            </a:lvl1pPr>
          </a:lstStyle>
          <a:p>
            <a:r>
              <a:rPr lang="nl-NL"/>
              <a:t>Klik om stijl te bewerken</a:t>
            </a:r>
            <a:endParaRPr lang="fr-BE" dirty="0"/>
          </a:p>
        </p:txBody>
      </p:sp>
      <p:sp>
        <p:nvSpPr>
          <p:cNvPr id="10" name="Espace réservé du texte 2">
            <a:extLst>
              <a:ext uri="{FF2B5EF4-FFF2-40B4-BE49-F238E27FC236}">
                <a16:creationId xmlns:a16="http://schemas.microsoft.com/office/drawing/2014/main" id="{797319B2-C92D-8F1C-5AB1-FE40E7121BF3}"/>
              </a:ext>
            </a:extLst>
          </p:cNvPr>
          <p:cNvSpPr>
            <a:spLocks noGrp="1"/>
          </p:cNvSpPr>
          <p:nvPr>
            <p:ph type="body" idx="1"/>
          </p:nvPr>
        </p:nvSpPr>
        <p:spPr>
          <a:xfrm>
            <a:off x="529239" y="3838965"/>
            <a:ext cx="3985611" cy="1879664"/>
          </a:xfrm>
          <a:prstGeom prst="rect">
            <a:avLst/>
          </a:prstGeom>
        </p:spPr>
        <p:txBody>
          <a:bodyPr>
            <a:normAutofit/>
          </a:bodyPr>
          <a:lstStyle>
            <a:lvl1pPr marL="0" indent="0">
              <a:buNone/>
              <a:defRPr sz="28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5" name="Espace réservé pour une image  4">
            <a:extLst>
              <a:ext uri="{FF2B5EF4-FFF2-40B4-BE49-F238E27FC236}">
                <a16:creationId xmlns:a16="http://schemas.microsoft.com/office/drawing/2014/main" id="{2F0E45A8-51D1-D08C-2D33-70A2BA20B384}"/>
              </a:ext>
            </a:extLst>
          </p:cNvPr>
          <p:cNvSpPr>
            <a:spLocks noGrp="1"/>
          </p:cNvSpPr>
          <p:nvPr>
            <p:ph type="pic" sz="quarter" idx="10" hasCustomPrompt="1"/>
          </p:nvPr>
        </p:nvSpPr>
        <p:spPr>
          <a:xfrm>
            <a:off x="4475588" y="0"/>
            <a:ext cx="7716413" cy="6858000"/>
          </a:xfrm>
          <a:custGeom>
            <a:avLst/>
            <a:gdLst>
              <a:gd name="connsiteX0" fmla="*/ 0 w 7716413"/>
              <a:gd name="connsiteY0" fmla="*/ 0 h 6858000"/>
              <a:gd name="connsiteX1" fmla="*/ 7716413 w 7716413"/>
              <a:gd name="connsiteY1" fmla="*/ 0 h 6858000"/>
              <a:gd name="connsiteX2" fmla="*/ 7716413 w 7716413"/>
              <a:gd name="connsiteY2" fmla="*/ 6858000 h 6858000"/>
              <a:gd name="connsiteX3" fmla="*/ 0 w 7716413"/>
              <a:gd name="connsiteY3" fmla="*/ 6858000 h 6858000"/>
              <a:gd name="connsiteX4" fmla="*/ 154693 w 7716413"/>
              <a:gd name="connsiteY4" fmla="*/ 6515826 h 6858000"/>
              <a:gd name="connsiteX5" fmla="*/ 777894 w 7716413"/>
              <a:gd name="connsiteY5" fmla="*/ 3429000 h 6858000"/>
              <a:gd name="connsiteX6" fmla="*/ 154693 w 7716413"/>
              <a:gd name="connsiteY6" fmla="*/ 3421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6413" h="6858000">
                <a:moveTo>
                  <a:pt x="0" y="0"/>
                </a:moveTo>
                <a:lnTo>
                  <a:pt x="7716413" y="0"/>
                </a:lnTo>
                <a:lnTo>
                  <a:pt x="7716413" y="6858000"/>
                </a:lnTo>
                <a:lnTo>
                  <a:pt x="0" y="6858000"/>
                </a:lnTo>
                <a:lnTo>
                  <a:pt x="154693" y="6515826"/>
                </a:lnTo>
                <a:cubicBezTo>
                  <a:pt x="555988" y="5567060"/>
                  <a:pt x="777894" y="4523944"/>
                  <a:pt x="777894" y="3429000"/>
                </a:cubicBezTo>
                <a:cubicBezTo>
                  <a:pt x="777894" y="2334056"/>
                  <a:pt x="555988" y="1290941"/>
                  <a:pt x="154693" y="342174"/>
                </a:cubicBezTo>
                <a:close/>
              </a:path>
            </a:pathLst>
          </a:custGeom>
          <a:solidFill>
            <a:schemeClr val="bg1">
              <a:lumMod val="95000"/>
            </a:schemeClr>
          </a:solidFill>
        </p:spPr>
        <p:txBody>
          <a:bodyPr wrap="square" anchor="ctr">
            <a:noAutofit/>
          </a:bodyPr>
          <a:lstStyle>
            <a:lvl1pPr marL="0" indent="0" algn="ctr">
              <a:lnSpc>
                <a:spcPct val="600000"/>
              </a:lnSpc>
              <a:spcBef>
                <a:spcPts val="1800"/>
              </a:spcBef>
              <a:buNone/>
              <a:defRPr lang="en-US" sz="1800" kern="1200" dirty="0" smtClean="0">
                <a:solidFill>
                  <a:schemeClr val="bg1">
                    <a:lumMod val="50000"/>
                  </a:schemeClr>
                </a:solidFill>
                <a:latin typeface="+mn-lt"/>
                <a:ea typeface="+mn-ea"/>
                <a:cs typeface="+mn-cs"/>
              </a:defRPr>
            </a:lvl1pPr>
          </a:lstStyle>
          <a:p>
            <a:r>
              <a:rPr lang="fr-BE" dirty="0"/>
              <a:t>Click to </a:t>
            </a:r>
            <a:r>
              <a:rPr lang="fr-BE" dirty="0" err="1"/>
              <a:t>add</a:t>
            </a:r>
            <a:r>
              <a:rPr lang="fr-BE" dirty="0"/>
              <a:t> </a:t>
            </a:r>
            <a:r>
              <a:rPr lang="fr-BE" dirty="0" err="1"/>
              <a:t>picture</a:t>
            </a:r>
            <a:r>
              <a:rPr lang="fr-BE" dirty="0"/>
              <a:t> </a:t>
            </a:r>
          </a:p>
        </p:txBody>
      </p:sp>
      <p:sp>
        <p:nvSpPr>
          <p:cNvPr id="2" name="Ellipse 1">
            <a:extLst>
              <a:ext uri="{FF2B5EF4-FFF2-40B4-BE49-F238E27FC236}">
                <a16:creationId xmlns:a16="http://schemas.microsoft.com/office/drawing/2014/main" id="{22774C1B-C979-4287-FB20-B223EAC59B57}"/>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Espace réservé du numéro de diapositive 8">
            <a:extLst>
              <a:ext uri="{FF2B5EF4-FFF2-40B4-BE49-F238E27FC236}">
                <a16:creationId xmlns:a16="http://schemas.microsoft.com/office/drawing/2014/main" id="{B5499AF2-7C82-7E84-92B1-68C280E1D41A}"/>
              </a:ext>
            </a:extLst>
          </p:cNvPr>
          <p:cNvSpPr txBox="1">
            <a:spLocks/>
          </p:cNvSpPr>
          <p:nvPr userDrawn="1"/>
        </p:nvSpPr>
        <p:spPr>
          <a:xfrm>
            <a:off x="11620500" y="6330949"/>
            <a:ext cx="831144" cy="349250"/>
          </a:xfrm>
          <a:prstGeom prst="rect">
            <a:avLst/>
          </a:prstGeom>
        </p:spPr>
        <p:txBody>
          <a:bodyPr vert="horz" lIns="0" tIns="45720" rIns="252000" bIns="45720" rtlCol="0" anchor="ctr"/>
          <a:lstStyle>
            <a:defPPr>
              <a:defRPr lang="fr-FR"/>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27796632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el hoofdstuk 2 + afbeelding - Gradi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A392CD-0213-DEA7-FF3A-803210474F1C}"/>
              </a:ext>
            </a:extLst>
          </p:cNvPr>
          <p:cNvSpPr/>
          <p:nvPr userDrawn="1"/>
        </p:nvSpPr>
        <p:spPr>
          <a:xfrm>
            <a:off x="0" y="0"/>
            <a:ext cx="5341257" cy="6858000"/>
          </a:xfrm>
          <a:prstGeom prst="rect">
            <a:avLst/>
          </a:prstGeom>
          <a:gradFill flip="none" rotWithShape="1">
            <a:gsLst>
              <a:gs pos="0">
                <a:schemeClr val="accent2"/>
              </a:gs>
              <a:gs pos="100000">
                <a:srgbClr val="EB142A">
                  <a:alpha val="86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BE" sz="5000" b="1">
              <a:solidFill>
                <a:schemeClr val="bg1"/>
              </a:solidFill>
              <a:latin typeface="+mj-lt"/>
              <a:ea typeface="+mj-ea"/>
              <a:cs typeface="Poppins SemiBold" panose="00000700000000000000" pitchFamily="2" charset="0"/>
            </a:endParaRPr>
          </a:p>
        </p:txBody>
      </p:sp>
      <p:sp>
        <p:nvSpPr>
          <p:cNvPr id="5" name="Espace réservé pour une image  4">
            <a:extLst>
              <a:ext uri="{FF2B5EF4-FFF2-40B4-BE49-F238E27FC236}">
                <a16:creationId xmlns:a16="http://schemas.microsoft.com/office/drawing/2014/main" id="{474FDDA6-7F60-BDE5-9D1C-1940A884A566}"/>
              </a:ext>
            </a:extLst>
          </p:cNvPr>
          <p:cNvSpPr>
            <a:spLocks noGrp="1"/>
          </p:cNvSpPr>
          <p:nvPr>
            <p:ph type="pic" sz="quarter" idx="10" hasCustomPrompt="1"/>
          </p:nvPr>
        </p:nvSpPr>
        <p:spPr>
          <a:xfrm>
            <a:off x="4475588" y="0"/>
            <a:ext cx="7716413" cy="6858000"/>
          </a:xfrm>
          <a:custGeom>
            <a:avLst/>
            <a:gdLst>
              <a:gd name="connsiteX0" fmla="*/ 0 w 7716413"/>
              <a:gd name="connsiteY0" fmla="*/ 0 h 6858000"/>
              <a:gd name="connsiteX1" fmla="*/ 7716413 w 7716413"/>
              <a:gd name="connsiteY1" fmla="*/ 0 h 6858000"/>
              <a:gd name="connsiteX2" fmla="*/ 7716413 w 7716413"/>
              <a:gd name="connsiteY2" fmla="*/ 6858000 h 6858000"/>
              <a:gd name="connsiteX3" fmla="*/ 0 w 7716413"/>
              <a:gd name="connsiteY3" fmla="*/ 6858000 h 6858000"/>
              <a:gd name="connsiteX4" fmla="*/ 154693 w 7716413"/>
              <a:gd name="connsiteY4" fmla="*/ 6515826 h 6858000"/>
              <a:gd name="connsiteX5" fmla="*/ 777894 w 7716413"/>
              <a:gd name="connsiteY5" fmla="*/ 3429000 h 6858000"/>
              <a:gd name="connsiteX6" fmla="*/ 154693 w 7716413"/>
              <a:gd name="connsiteY6" fmla="*/ 3421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16413" h="6858000">
                <a:moveTo>
                  <a:pt x="0" y="0"/>
                </a:moveTo>
                <a:lnTo>
                  <a:pt x="7716413" y="0"/>
                </a:lnTo>
                <a:lnTo>
                  <a:pt x="7716413" y="6858000"/>
                </a:lnTo>
                <a:lnTo>
                  <a:pt x="0" y="6858000"/>
                </a:lnTo>
                <a:lnTo>
                  <a:pt x="154693" y="6515826"/>
                </a:lnTo>
                <a:cubicBezTo>
                  <a:pt x="555988" y="5567060"/>
                  <a:pt x="777894" y="4523944"/>
                  <a:pt x="777894" y="3429000"/>
                </a:cubicBezTo>
                <a:cubicBezTo>
                  <a:pt x="777894" y="2334056"/>
                  <a:pt x="555988" y="1290941"/>
                  <a:pt x="154693" y="342174"/>
                </a:cubicBezTo>
                <a:close/>
              </a:path>
            </a:pathLst>
          </a:custGeom>
          <a:solidFill>
            <a:schemeClr val="bg1">
              <a:lumMod val="95000"/>
            </a:schemeClr>
          </a:solidFill>
        </p:spPr>
        <p:txBody>
          <a:bodyPr wrap="square" anchor="ctr">
            <a:noAutofit/>
          </a:bodyPr>
          <a:lstStyle>
            <a:lvl1pPr marL="0" indent="0" algn="ctr">
              <a:lnSpc>
                <a:spcPct val="600000"/>
              </a:lnSpc>
              <a:spcBef>
                <a:spcPts val="1800"/>
              </a:spcBef>
              <a:buNone/>
              <a:defRPr lang="en-US" sz="1800" kern="1200" dirty="0" smtClean="0">
                <a:solidFill>
                  <a:schemeClr val="bg1">
                    <a:lumMod val="50000"/>
                  </a:schemeClr>
                </a:solidFill>
                <a:latin typeface="+mn-lt"/>
                <a:ea typeface="+mn-ea"/>
                <a:cs typeface="+mn-cs"/>
              </a:defRPr>
            </a:lvl1pPr>
          </a:lstStyle>
          <a:p>
            <a:r>
              <a:rPr lang="fr-BE" dirty="0"/>
              <a:t>Click to </a:t>
            </a:r>
            <a:r>
              <a:rPr lang="fr-BE" dirty="0" err="1"/>
              <a:t>add</a:t>
            </a:r>
            <a:r>
              <a:rPr lang="fr-BE" dirty="0"/>
              <a:t> </a:t>
            </a:r>
            <a:r>
              <a:rPr lang="fr-BE" dirty="0" err="1"/>
              <a:t>picture</a:t>
            </a:r>
            <a:r>
              <a:rPr lang="fr-BE" dirty="0"/>
              <a:t> </a:t>
            </a:r>
          </a:p>
        </p:txBody>
      </p:sp>
      <p:sp>
        <p:nvSpPr>
          <p:cNvPr id="6" name="Ellipse 5">
            <a:extLst>
              <a:ext uri="{FF2B5EF4-FFF2-40B4-BE49-F238E27FC236}">
                <a16:creationId xmlns:a16="http://schemas.microsoft.com/office/drawing/2014/main" id="{5BCF1C0A-F5BC-BCB9-48B3-614DED0EFE2F}"/>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Titre 1">
            <a:extLst>
              <a:ext uri="{FF2B5EF4-FFF2-40B4-BE49-F238E27FC236}">
                <a16:creationId xmlns:a16="http://schemas.microsoft.com/office/drawing/2014/main" id="{3943B16D-691D-5220-4F97-ED51C738D507}"/>
              </a:ext>
            </a:extLst>
          </p:cNvPr>
          <p:cNvSpPr>
            <a:spLocks noGrp="1"/>
          </p:cNvSpPr>
          <p:nvPr>
            <p:ph type="title"/>
          </p:nvPr>
        </p:nvSpPr>
        <p:spPr>
          <a:xfrm>
            <a:off x="529239" y="842168"/>
            <a:ext cx="3985611" cy="2852737"/>
          </a:xfrm>
          <a:prstGeom prst="rect">
            <a:avLst/>
          </a:prstGeom>
        </p:spPr>
        <p:txBody>
          <a:bodyPr anchor="b">
            <a:normAutofit/>
          </a:bodyPr>
          <a:lstStyle>
            <a:lvl1pPr>
              <a:defRPr sz="4000" b="1">
                <a:solidFill>
                  <a:schemeClr val="bg1"/>
                </a:solidFill>
                <a:latin typeface="Poppins SemiBold" panose="00000700000000000000" pitchFamily="2" charset="0"/>
                <a:cs typeface="Poppins SemiBold" panose="00000700000000000000" pitchFamily="2" charset="0"/>
              </a:defRPr>
            </a:lvl1pPr>
          </a:lstStyle>
          <a:p>
            <a:r>
              <a:rPr lang="nl-NL"/>
              <a:t>Klik om stijl te bewerken</a:t>
            </a:r>
            <a:endParaRPr lang="fr-BE" dirty="0"/>
          </a:p>
        </p:txBody>
      </p:sp>
      <p:sp>
        <p:nvSpPr>
          <p:cNvPr id="10" name="Espace réservé du texte 2">
            <a:extLst>
              <a:ext uri="{FF2B5EF4-FFF2-40B4-BE49-F238E27FC236}">
                <a16:creationId xmlns:a16="http://schemas.microsoft.com/office/drawing/2014/main" id="{797319B2-C92D-8F1C-5AB1-FE40E7121BF3}"/>
              </a:ext>
            </a:extLst>
          </p:cNvPr>
          <p:cNvSpPr>
            <a:spLocks noGrp="1"/>
          </p:cNvSpPr>
          <p:nvPr>
            <p:ph type="body" idx="1"/>
          </p:nvPr>
        </p:nvSpPr>
        <p:spPr>
          <a:xfrm>
            <a:off x="529239" y="3838965"/>
            <a:ext cx="3985611" cy="1879664"/>
          </a:xfrm>
          <a:prstGeom prst="rect">
            <a:avLst/>
          </a:prstGeom>
        </p:spPr>
        <p:txBody>
          <a:bodyPr>
            <a:normAutofit/>
          </a:bodyPr>
          <a:lstStyle>
            <a:lvl1pPr marL="0" indent="0">
              <a:buNone/>
              <a:defRPr sz="2800">
                <a:solidFill>
                  <a:schemeClr val="bg1"/>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2" name="Espace réservé du numéro de diapositive 8">
            <a:extLst>
              <a:ext uri="{FF2B5EF4-FFF2-40B4-BE49-F238E27FC236}">
                <a16:creationId xmlns:a16="http://schemas.microsoft.com/office/drawing/2014/main" id="{7FF3B5F7-5F98-4C1D-9CD2-61B11BC399CC}"/>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322664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el of quote + Afbeelding - Leeg">
    <p:spTree>
      <p:nvGrpSpPr>
        <p:cNvPr id="1" name=""/>
        <p:cNvGrpSpPr/>
        <p:nvPr/>
      </p:nvGrpSpPr>
      <p:grpSpPr>
        <a:xfrm>
          <a:off x="0" y="0"/>
          <a:ext cx="0" cy="0"/>
          <a:chOff x="0" y="0"/>
          <a:chExt cx="0" cy="0"/>
        </a:xfrm>
      </p:grpSpPr>
      <p:pic>
        <p:nvPicPr>
          <p:cNvPr id="5" name="Graphique 5">
            <a:extLst>
              <a:ext uri="{FF2B5EF4-FFF2-40B4-BE49-F238E27FC236}">
                <a16:creationId xmlns:a16="http://schemas.microsoft.com/office/drawing/2014/main" id="{79E94671-126C-1569-3F9A-38C121E9915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9281161" y="0"/>
            <a:ext cx="2910839" cy="2069376"/>
          </a:xfrm>
          <a:prstGeom prst="rect">
            <a:avLst/>
          </a:prstGeom>
        </p:spPr>
      </p:pic>
      <p:sp>
        <p:nvSpPr>
          <p:cNvPr id="3" name="Ellipse 2">
            <a:extLst>
              <a:ext uri="{FF2B5EF4-FFF2-40B4-BE49-F238E27FC236}">
                <a16:creationId xmlns:a16="http://schemas.microsoft.com/office/drawing/2014/main" id="{0C92EBC8-7995-C14E-3386-621ABB77440E}"/>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93" name="Espace réservé pour une image  92">
            <a:extLst>
              <a:ext uri="{FF2B5EF4-FFF2-40B4-BE49-F238E27FC236}">
                <a16:creationId xmlns:a16="http://schemas.microsoft.com/office/drawing/2014/main" id="{8E4E3AF2-5A98-F8A8-4B69-D8FE16BC629A}"/>
              </a:ext>
            </a:extLst>
          </p:cNvPr>
          <p:cNvSpPr>
            <a:spLocks noGrp="1"/>
          </p:cNvSpPr>
          <p:nvPr>
            <p:ph type="pic" sz="quarter" idx="10" hasCustomPrompt="1"/>
          </p:nvPr>
        </p:nvSpPr>
        <p:spPr>
          <a:xfrm>
            <a:off x="715483" y="1281277"/>
            <a:ext cx="5600347" cy="4295445"/>
          </a:xfrm>
          <a:custGeom>
            <a:avLst/>
            <a:gdLst>
              <a:gd name="connsiteX0" fmla="*/ 756632 w 5670101"/>
              <a:gd name="connsiteY0" fmla="*/ 1 h 4116538"/>
              <a:gd name="connsiteX1" fmla="*/ 1291319 w 5670101"/>
              <a:gd name="connsiteY1" fmla="*/ 219489 h 4116538"/>
              <a:gd name="connsiteX2" fmla="*/ 2600635 w 5670101"/>
              <a:gd name="connsiteY2" fmla="*/ 1516805 h 4116538"/>
              <a:gd name="connsiteX3" fmla="*/ 2613276 w 5670101"/>
              <a:gd name="connsiteY3" fmla="*/ 1527041 h 4116538"/>
              <a:gd name="connsiteX4" fmla="*/ 2613505 w 5670101"/>
              <a:gd name="connsiteY4" fmla="*/ 1527269 h 4116538"/>
              <a:gd name="connsiteX5" fmla="*/ 2835051 w 5670101"/>
              <a:gd name="connsiteY5" fmla="*/ 2057127 h 4116538"/>
              <a:gd name="connsiteX6" fmla="*/ 2834940 w 5670101"/>
              <a:gd name="connsiteY6" fmla="*/ 2058275 h 4116538"/>
              <a:gd name="connsiteX7" fmla="*/ 2835050 w 5670101"/>
              <a:gd name="connsiteY7" fmla="*/ 2059413 h 4116538"/>
              <a:gd name="connsiteX8" fmla="*/ 2613504 w 5670101"/>
              <a:gd name="connsiteY8" fmla="*/ 2589270 h 4116538"/>
              <a:gd name="connsiteX9" fmla="*/ 2613504 w 5670101"/>
              <a:gd name="connsiteY9" fmla="*/ 2589499 h 4116538"/>
              <a:gd name="connsiteX10" fmla="*/ 2599655 w 5670101"/>
              <a:gd name="connsiteY10" fmla="*/ 2600707 h 4116538"/>
              <a:gd name="connsiteX11" fmla="*/ 1291320 w 5670101"/>
              <a:gd name="connsiteY11" fmla="*/ 3897051 h 4116538"/>
              <a:gd name="connsiteX12" fmla="*/ 221545 w 5670101"/>
              <a:gd name="connsiteY12" fmla="*/ 3897051 h 4116538"/>
              <a:gd name="connsiteX13" fmla="*/ 221545 w 5670101"/>
              <a:gd name="connsiteY13" fmla="*/ 2837108 h 4116538"/>
              <a:gd name="connsiteX14" fmla="*/ 1007702 w 5670101"/>
              <a:gd name="connsiteY14" fmla="*/ 2058158 h 4116538"/>
              <a:gd name="connsiteX15" fmla="*/ 221773 w 5670101"/>
              <a:gd name="connsiteY15" fmla="*/ 1279432 h 4116538"/>
              <a:gd name="connsiteX16" fmla="*/ 221773 w 5670101"/>
              <a:gd name="connsiteY16" fmla="*/ 219489 h 4116538"/>
              <a:gd name="connsiteX17" fmla="*/ 756632 w 5670101"/>
              <a:gd name="connsiteY17" fmla="*/ 1 h 4116538"/>
              <a:gd name="connsiteX18" fmla="*/ 3591682 w 5670101"/>
              <a:gd name="connsiteY18" fmla="*/ 0 h 4116538"/>
              <a:gd name="connsiteX19" fmla="*/ 4126369 w 5670101"/>
              <a:gd name="connsiteY19" fmla="*/ 219488 h 4116538"/>
              <a:gd name="connsiteX20" fmla="*/ 5435685 w 5670101"/>
              <a:gd name="connsiteY20" fmla="*/ 1516804 h 4116538"/>
              <a:gd name="connsiteX21" fmla="*/ 5448326 w 5670101"/>
              <a:gd name="connsiteY21" fmla="*/ 1527040 h 4116538"/>
              <a:gd name="connsiteX22" fmla="*/ 5448555 w 5670101"/>
              <a:gd name="connsiteY22" fmla="*/ 1527268 h 4116538"/>
              <a:gd name="connsiteX23" fmla="*/ 5670101 w 5670101"/>
              <a:gd name="connsiteY23" fmla="*/ 2057126 h 4116538"/>
              <a:gd name="connsiteX24" fmla="*/ 5669990 w 5670101"/>
              <a:gd name="connsiteY24" fmla="*/ 2058274 h 4116538"/>
              <a:gd name="connsiteX25" fmla="*/ 5670100 w 5670101"/>
              <a:gd name="connsiteY25" fmla="*/ 2059412 h 4116538"/>
              <a:gd name="connsiteX26" fmla="*/ 5448554 w 5670101"/>
              <a:gd name="connsiteY26" fmla="*/ 2589269 h 4116538"/>
              <a:gd name="connsiteX27" fmla="*/ 5448554 w 5670101"/>
              <a:gd name="connsiteY27" fmla="*/ 2589498 h 4116538"/>
              <a:gd name="connsiteX28" fmla="*/ 5434705 w 5670101"/>
              <a:gd name="connsiteY28" fmla="*/ 2600707 h 4116538"/>
              <a:gd name="connsiteX29" fmla="*/ 4126370 w 5670101"/>
              <a:gd name="connsiteY29" fmla="*/ 3897050 h 4116538"/>
              <a:gd name="connsiteX30" fmla="*/ 3056595 w 5670101"/>
              <a:gd name="connsiteY30" fmla="*/ 3897050 h 4116538"/>
              <a:gd name="connsiteX31" fmla="*/ 3056595 w 5670101"/>
              <a:gd name="connsiteY31" fmla="*/ 2837107 h 4116538"/>
              <a:gd name="connsiteX32" fmla="*/ 3842752 w 5670101"/>
              <a:gd name="connsiteY32" fmla="*/ 2058157 h 4116538"/>
              <a:gd name="connsiteX33" fmla="*/ 3056823 w 5670101"/>
              <a:gd name="connsiteY33" fmla="*/ 1279431 h 4116538"/>
              <a:gd name="connsiteX34" fmla="*/ 3056823 w 5670101"/>
              <a:gd name="connsiteY34" fmla="*/ 219488 h 4116538"/>
              <a:gd name="connsiteX35" fmla="*/ 3591682 w 5670101"/>
              <a:gd name="connsiteY35" fmla="*/ 0 h 4116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670101" h="4116538">
                <a:moveTo>
                  <a:pt x="756632" y="1"/>
                </a:moveTo>
                <a:cubicBezTo>
                  <a:pt x="950199" y="1"/>
                  <a:pt x="1143737" y="73163"/>
                  <a:pt x="1291319" y="219489"/>
                </a:cubicBezTo>
                <a:lnTo>
                  <a:pt x="2600635" y="1516805"/>
                </a:lnTo>
                <a:lnTo>
                  <a:pt x="2613276" y="1527041"/>
                </a:lnTo>
                <a:lnTo>
                  <a:pt x="2613505" y="1527269"/>
                </a:lnTo>
                <a:cubicBezTo>
                  <a:pt x="2761202" y="1673595"/>
                  <a:pt x="2835051" y="1865361"/>
                  <a:pt x="2835051" y="2057127"/>
                </a:cubicBezTo>
                <a:lnTo>
                  <a:pt x="2834940" y="2058275"/>
                </a:lnTo>
                <a:lnTo>
                  <a:pt x="2835050" y="2059413"/>
                </a:lnTo>
                <a:cubicBezTo>
                  <a:pt x="2835050" y="2251179"/>
                  <a:pt x="2761201" y="2442945"/>
                  <a:pt x="2613504" y="2589270"/>
                </a:cubicBezTo>
                <a:lnTo>
                  <a:pt x="2613504" y="2589499"/>
                </a:lnTo>
                <a:lnTo>
                  <a:pt x="2599655" y="2600707"/>
                </a:lnTo>
                <a:lnTo>
                  <a:pt x="1291320" y="3897051"/>
                </a:lnTo>
                <a:cubicBezTo>
                  <a:pt x="995926" y="4189701"/>
                  <a:pt x="516939" y="4189701"/>
                  <a:pt x="221545" y="3897051"/>
                </a:cubicBezTo>
                <a:cubicBezTo>
                  <a:pt x="-73848" y="3604401"/>
                  <a:pt x="-73848" y="3129987"/>
                  <a:pt x="221545" y="2837108"/>
                </a:cubicBezTo>
                <a:lnTo>
                  <a:pt x="1007702" y="2058158"/>
                </a:lnTo>
                <a:lnTo>
                  <a:pt x="221773" y="1279432"/>
                </a:lnTo>
                <a:cubicBezTo>
                  <a:pt x="-73620" y="986553"/>
                  <a:pt x="-73620" y="512139"/>
                  <a:pt x="221773" y="219489"/>
                </a:cubicBezTo>
                <a:cubicBezTo>
                  <a:pt x="369470" y="73163"/>
                  <a:pt x="563065" y="1"/>
                  <a:pt x="756632" y="1"/>
                </a:cubicBezTo>
                <a:close/>
                <a:moveTo>
                  <a:pt x="3591682" y="0"/>
                </a:moveTo>
                <a:cubicBezTo>
                  <a:pt x="3785249" y="0"/>
                  <a:pt x="3978787" y="73162"/>
                  <a:pt x="4126369" y="219488"/>
                </a:cubicBezTo>
                <a:lnTo>
                  <a:pt x="5435685" y="1516804"/>
                </a:lnTo>
                <a:lnTo>
                  <a:pt x="5448326" y="1527040"/>
                </a:lnTo>
                <a:lnTo>
                  <a:pt x="5448555" y="1527268"/>
                </a:lnTo>
                <a:cubicBezTo>
                  <a:pt x="5596252" y="1673594"/>
                  <a:pt x="5670101" y="1865360"/>
                  <a:pt x="5670101" y="2057126"/>
                </a:cubicBezTo>
                <a:lnTo>
                  <a:pt x="5669990" y="2058274"/>
                </a:lnTo>
                <a:lnTo>
                  <a:pt x="5670100" y="2059412"/>
                </a:lnTo>
                <a:cubicBezTo>
                  <a:pt x="5670100" y="2251178"/>
                  <a:pt x="5596251" y="2442944"/>
                  <a:pt x="5448554" y="2589269"/>
                </a:cubicBezTo>
                <a:lnTo>
                  <a:pt x="5448554" y="2589498"/>
                </a:lnTo>
                <a:lnTo>
                  <a:pt x="5434705" y="2600707"/>
                </a:lnTo>
                <a:lnTo>
                  <a:pt x="4126370" y="3897050"/>
                </a:lnTo>
                <a:cubicBezTo>
                  <a:pt x="3830976" y="4189700"/>
                  <a:pt x="3351989" y="4189700"/>
                  <a:pt x="3056595" y="3897050"/>
                </a:cubicBezTo>
                <a:cubicBezTo>
                  <a:pt x="2761202" y="3604400"/>
                  <a:pt x="2761202" y="3129986"/>
                  <a:pt x="3056595" y="2837107"/>
                </a:cubicBezTo>
                <a:lnTo>
                  <a:pt x="3842752" y="2058157"/>
                </a:lnTo>
                <a:lnTo>
                  <a:pt x="3056823" y="1279431"/>
                </a:lnTo>
                <a:cubicBezTo>
                  <a:pt x="2761430" y="986552"/>
                  <a:pt x="2761430" y="512138"/>
                  <a:pt x="3056823" y="219488"/>
                </a:cubicBezTo>
                <a:cubicBezTo>
                  <a:pt x="3204520" y="73162"/>
                  <a:pt x="3398115" y="0"/>
                  <a:pt x="3591682" y="0"/>
                </a:cubicBezTo>
                <a:close/>
              </a:path>
            </a:pathLst>
          </a:custGeom>
          <a:solidFill>
            <a:schemeClr val="bg1">
              <a:lumMod val="95000"/>
            </a:schemeClr>
          </a:solidFill>
        </p:spPr>
        <p:txBody>
          <a:bodyPr wrap="square" anchor="ctr">
            <a:noAutofit/>
          </a:bodyPr>
          <a:lstStyle>
            <a:lvl1pPr marL="0" indent="0" algn="ctr">
              <a:lnSpc>
                <a:spcPct val="300000"/>
              </a:lnSpc>
              <a:spcBef>
                <a:spcPts val="15600"/>
              </a:spcBef>
              <a:buNone/>
              <a:defRPr lang="fr-BE" sz="1800" kern="1200" dirty="0" smtClean="0">
                <a:solidFill>
                  <a:schemeClr val="bg1">
                    <a:lumMod val="50000"/>
                  </a:schemeClr>
                </a:solidFill>
                <a:latin typeface="+mn-lt"/>
                <a:ea typeface="+mn-ea"/>
                <a:cs typeface="+mn-cs"/>
              </a:defRPr>
            </a:lvl1pPr>
          </a:lstStyle>
          <a:p>
            <a:r>
              <a:rPr lang="fr-BE" dirty="0"/>
              <a:t>Click to </a:t>
            </a:r>
            <a:r>
              <a:rPr lang="fr-BE" dirty="0" err="1"/>
              <a:t>add</a:t>
            </a:r>
            <a:r>
              <a:rPr lang="fr-BE" dirty="0"/>
              <a:t> </a:t>
            </a:r>
            <a:r>
              <a:rPr lang="fr-BE" dirty="0" err="1"/>
              <a:t>picture</a:t>
            </a:r>
            <a:r>
              <a:rPr lang="fr-BE" dirty="0"/>
              <a:t> </a:t>
            </a:r>
          </a:p>
        </p:txBody>
      </p:sp>
      <p:sp>
        <p:nvSpPr>
          <p:cNvPr id="94" name="Titre 1">
            <a:extLst>
              <a:ext uri="{FF2B5EF4-FFF2-40B4-BE49-F238E27FC236}">
                <a16:creationId xmlns:a16="http://schemas.microsoft.com/office/drawing/2014/main" id="{B4E7DC7E-9C10-4B77-9F2D-1352CC23EC8F}"/>
              </a:ext>
            </a:extLst>
          </p:cNvPr>
          <p:cNvSpPr>
            <a:spLocks noGrp="1"/>
          </p:cNvSpPr>
          <p:nvPr>
            <p:ph type="title"/>
          </p:nvPr>
        </p:nvSpPr>
        <p:spPr>
          <a:xfrm>
            <a:off x="7097486" y="842168"/>
            <a:ext cx="4607540" cy="2852737"/>
          </a:xfrm>
          <a:prstGeom prst="rect">
            <a:avLst/>
          </a:prstGeom>
        </p:spPr>
        <p:txBody>
          <a:bodyPr anchor="b">
            <a:normAutofit/>
          </a:bodyPr>
          <a:lstStyle>
            <a:lvl1pPr>
              <a:defRPr sz="4000" b="1">
                <a:solidFill>
                  <a:schemeClr val="accent1"/>
                </a:solidFill>
                <a:latin typeface="Poppins SemiBold" panose="00000700000000000000" pitchFamily="2" charset="0"/>
                <a:cs typeface="Poppins SemiBold" panose="00000700000000000000" pitchFamily="2" charset="0"/>
              </a:defRPr>
            </a:lvl1pPr>
          </a:lstStyle>
          <a:p>
            <a:r>
              <a:rPr lang="nl-NL"/>
              <a:t>Klik om stijl te bewerken</a:t>
            </a:r>
            <a:endParaRPr lang="fr-BE" dirty="0"/>
          </a:p>
        </p:txBody>
      </p:sp>
      <p:sp>
        <p:nvSpPr>
          <p:cNvPr id="95" name="Espace réservé du texte 2">
            <a:extLst>
              <a:ext uri="{FF2B5EF4-FFF2-40B4-BE49-F238E27FC236}">
                <a16:creationId xmlns:a16="http://schemas.microsoft.com/office/drawing/2014/main" id="{B45CF639-D90C-FDCD-5007-08C5FE496F22}"/>
              </a:ext>
            </a:extLst>
          </p:cNvPr>
          <p:cNvSpPr>
            <a:spLocks noGrp="1"/>
          </p:cNvSpPr>
          <p:nvPr>
            <p:ph type="body" idx="1"/>
          </p:nvPr>
        </p:nvSpPr>
        <p:spPr>
          <a:xfrm>
            <a:off x="7097486" y="3838965"/>
            <a:ext cx="4607540" cy="1879664"/>
          </a:xfrm>
          <a:prstGeom prst="rect">
            <a:avLst/>
          </a:prstGeom>
        </p:spPr>
        <p:txBody>
          <a:bodyPr>
            <a:normAutofit/>
          </a:bodyPr>
          <a:lstStyle>
            <a:lvl1pPr marL="0" indent="0">
              <a:buNone/>
              <a:defRPr sz="28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2" name="Espace réservé du numéro de diapositive 8">
            <a:extLst>
              <a:ext uri="{FF2B5EF4-FFF2-40B4-BE49-F238E27FC236}">
                <a16:creationId xmlns:a16="http://schemas.microsoft.com/office/drawing/2014/main" id="{1B89F819-AFEA-AD66-4F14-546A84FBD151}"/>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3953570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image" Target="../media/image18.pn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image" Target="../media/image17.png"/><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image" Target="../media/image16.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D4BED9-A1C7-D248-1453-6C5A32AFB1A7}"/>
              </a:ext>
            </a:extLst>
          </p:cNvPr>
          <p:cNvSpPr>
            <a:spLocks noGrp="1"/>
          </p:cNvSpPr>
          <p:nvPr>
            <p:ph type="title"/>
          </p:nvPr>
        </p:nvSpPr>
        <p:spPr>
          <a:xfrm>
            <a:off x="838200" y="365126"/>
            <a:ext cx="10515600" cy="389475"/>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1F47E959-AAE7-3A71-294E-F45A2557CEEB}"/>
              </a:ext>
            </a:extLst>
          </p:cNvPr>
          <p:cNvSpPr>
            <a:spLocks noGrp="1"/>
          </p:cNvSpPr>
          <p:nvPr>
            <p:ph type="body" idx="1"/>
          </p:nvPr>
        </p:nvSpPr>
        <p:spPr>
          <a:xfrm>
            <a:off x="838200" y="1648071"/>
            <a:ext cx="10515600" cy="4351338"/>
          </a:xfrm>
          <a:prstGeom prst="rect">
            <a:avLst/>
          </a:prstGeom>
        </p:spPr>
        <p:txBody>
          <a:bodyPr vert="horz" lIns="91440" tIns="45720" rIns="91440" bIns="45720" rtlCol="0">
            <a:normAutofit/>
          </a:bodyPr>
          <a:lstStyle/>
          <a:p>
            <a:pPr lvl="0"/>
            <a:r>
              <a:rPr lang="en-US" dirty="0"/>
              <a:t>Click to edit Master text styles </a:t>
            </a:r>
          </a:p>
          <a:p>
            <a:pPr lvl="1"/>
            <a:r>
              <a:rPr lang="en-US" dirty="0"/>
              <a:t>Second level</a:t>
            </a:r>
          </a:p>
          <a:p>
            <a:pPr lvl="2"/>
            <a:r>
              <a:rPr lang="en-US" dirty="0"/>
              <a:t>Third level</a:t>
            </a:r>
          </a:p>
        </p:txBody>
      </p:sp>
      <p:sp>
        <p:nvSpPr>
          <p:cNvPr id="9" name="ZoneTexte 7">
            <a:extLst>
              <a:ext uri="{FF2B5EF4-FFF2-40B4-BE49-F238E27FC236}">
                <a16:creationId xmlns:a16="http://schemas.microsoft.com/office/drawing/2014/main" id="{D6394334-6E8F-9FC5-E41E-E9F5C89A2304}"/>
              </a:ext>
            </a:extLst>
          </p:cNvPr>
          <p:cNvSpPr txBox="1"/>
          <p:nvPr userDrawn="1"/>
        </p:nvSpPr>
        <p:spPr>
          <a:xfrm>
            <a:off x="838200" y="867565"/>
            <a:ext cx="6100354" cy="461665"/>
          </a:xfrm>
          <a:prstGeom prst="rect">
            <a:avLst/>
          </a:prstGeom>
          <a:noFill/>
        </p:spPr>
        <p:txBody>
          <a:bodyPr wrap="square">
            <a:spAutoFit/>
          </a:bodyPr>
          <a:lstStyle/>
          <a:p>
            <a:r>
              <a:rPr lang="en-US" sz="2400" dirty="0">
                <a:solidFill>
                  <a:schemeClr val="accent1"/>
                </a:solidFill>
                <a:latin typeface="Poppins" panose="00000500000000000000" pitchFamily="2" charset="0"/>
                <a:cs typeface="Poppins" panose="00000500000000000000" pitchFamily="2" charset="0"/>
              </a:rPr>
              <a:t>Click to add subtitle </a:t>
            </a:r>
          </a:p>
        </p:txBody>
      </p:sp>
      <p:sp>
        <p:nvSpPr>
          <p:cNvPr id="10" name="Espace réservé du numéro de diapositive 8">
            <a:extLst>
              <a:ext uri="{FF2B5EF4-FFF2-40B4-BE49-F238E27FC236}">
                <a16:creationId xmlns:a16="http://schemas.microsoft.com/office/drawing/2014/main" id="{50ECCC0B-646E-4400-F71A-7225C864E259}"/>
              </a:ext>
            </a:extLst>
          </p:cNvPr>
          <p:cNvSpPr txBox="1">
            <a:spLocks/>
          </p:cNvSpPr>
          <p:nvPr userDrawn="1"/>
        </p:nvSpPr>
        <p:spPr>
          <a:xfrm>
            <a:off x="10821509" y="6318250"/>
            <a:ext cx="831144" cy="349250"/>
          </a:xfrm>
          <a:prstGeom prst="rect">
            <a:avLst/>
          </a:prstGeom>
        </p:spPr>
        <p:txBody>
          <a:bodyPr vert="horz" lIns="0" tIns="45720" rIns="252000" bIns="45720" rtlCol="0" anchor="ctr"/>
          <a:lstStyle>
            <a:defPPr>
              <a:defRPr lang="en-US"/>
            </a:defPPr>
            <a:lvl1pPr marL="0" algn="ct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702769-3850-4183-AD4D-D4D1727092EA}" type="slidenum">
              <a:rPr lang="fr-BE" smtClean="0"/>
              <a:pPr/>
              <a:t>‹nr.›</a:t>
            </a:fld>
            <a:endParaRPr lang="fr-BE" dirty="0"/>
          </a:p>
        </p:txBody>
      </p:sp>
      <p:sp>
        <p:nvSpPr>
          <p:cNvPr id="11" name="Ellipse 11">
            <a:extLst>
              <a:ext uri="{FF2B5EF4-FFF2-40B4-BE49-F238E27FC236}">
                <a16:creationId xmlns:a16="http://schemas.microsoft.com/office/drawing/2014/main" id="{5F832A47-0E64-E334-1C14-DCF9449218BB}"/>
              </a:ext>
            </a:extLst>
          </p:cNvPr>
          <p:cNvSpPr/>
          <p:nvPr userDrawn="1"/>
        </p:nvSpPr>
        <p:spPr>
          <a:xfrm>
            <a:off x="11727022" y="6330950"/>
            <a:ext cx="349250" cy="349250"/>
          </a:xfrm>
          <a:prstGeom prst="ellipse">
            <a:avLst/>
          </a:prstGeom>
          <a:gradFill flip="none" rotWithShape="1">
            <a:gsLst>
              <a:gs pos="0">
                <a:schemeClr val="accent2"/>
              </a:gs>
              <a:gs pos="100000">
                <a:srgbClr val="EB142A"/>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2" name="Espace réservé du numéro de diapositive 8">
            <a:extLst>
              <a:ext uri="{FF2B5EF4-FFF2-40B4-BE49-F238E27FC236}">
                <a16:creationId xmlns:a16="http://schemas.microsoft.com/office/drawing/2014/main" id="{B1C9E65B-4CD9-B318-37C1-0FEF491BA6EC}"/>
              </a:ext>
            </a:extLst>
          </p:cNvPr>
          <p:cNvSpPr>
            <a:spLocks noGrp="1"/>
          </p:cNvSpPr>
          <p:nvPr>
            <p:ph type="sldNum" sz="quarter" idx="4"/>
          </p:nvPr>
        </p:nvSpPr>
        <p:spPr>
          <a:xfrm>
            <a:off x="11620500" y="6330949"/>
            <a:ext cx="831144" cy="349250"/>
          </a:xfrm>
          <a:prstGeom prst="rect">
            <a:avLst/>
          </a:prstGeom>
        </p:spPr>
        <p:txBody>
          <a:bodyPr vert="horz" lIns="0" tIns="45720" rIns="252000" bIns="45720" rtlCol="0" anchor="ctr"/>
          <a:lstStyle>
            <a:lvl1pPr algn="ctr">
              <a:defRPr sz="1000">
                <a:solidFill>
                  <a:schemeClr val="bg1"/>
                </a:solidFill>
              </a:defRPr>
            </a:lvl1pPr>
          </a:lstStyle>
          <a:p>
            <a:fld id="{1A702769-3850-4183-AD4D-D4D1727092EA}" type="slidenum">
              <a:rPr lang="fr-BE" smtClean="0"/>
              <a:pPr/>
              <a:t>‹nr.›</a:t>
            </a:fld>
            <a:endParaRPr lang="fr-BE" dirty="0"/>
          </a:p>
        </p:txBody>
      </p:sp>
    </p:spTree>
    <p:extLst>
      <p:ext uri="{BB962C8B-B14F-4D97-AF65-F5344CB8AC3E}">
        <p14:creationId xmlns:p14="http://schemas.microsoft.com/office/powerpoint/2010/main" val="3376671087"/>
      </p:ext>
    </p:extLst>
  </p:cSld>
  <p:clrMap bg1="lt1" tx1="dk1" bg2="lt2" tx2="dk2" accent1="accent1" accent2="accent2" accent3="accent3" accent4="accent4" accent5="accent5" accent6="accent6" hlink="hlink" folHlink="folHlink"/>
  <p:sldLayoutIdLst>
    <p:sldLayoutId id="2147483729" r:id="rId1"/>
    <p:sldLayoutId id="2147483754" r:id="rId2"/>
    <p:sldLayoutId id="2147483738" r:id="rId3"/>
    <p:sldLayoutId id="2147483739" r:id="rId4"/>
    <p:sldLayoutId id="2147483742" r:id="rId5"/>
    <p:sldLayoutId id="2147483740" r:id="rId6"/>
    <p:sldLayoutId id="2147483743" r:id="rId7"/>
    <p:sldLayoutId id="2147483741" r:id="rId8"/>
    <p:sldLayoutId id="2147483744" r:id="rId9"/>
    <p:sldLayoutId id="2147483745" r:id="rId10"/>
    <p:sldLayoutId id="2147483735" r:id="rId11"/>
    <p:sldLayoutId id="2147483747" r:id="rId12"/>
    <p:sldLayoutId id="2147483746" r:id="rId13"/>
    <p:sldLayoutId id="2147483737" r:id="rId14"/>
    <p:sldLayoutId id="2147483733" r:id="rId15"/>
    <p:sldLayoutId id="2147483734" r:id="rId16"/>
    <p:sldLayoutId id="2147483748" r:id="rId17"/>
    <p:sldLayoutId id="2147483749" r:id="rId18"/>
    <p:sldLayoutId id="2147483736" r:id="rId19"/>
    <p:sldLayoutId id="2147483752" r:id="rId20"/>
  </p:sldLayoutIdLst>
  <p:txStyles>
    <p:titleStyle>
      <a:lvl1pPr algn="l" defTabSz="914400" rtl="0" eaLnBrk="1" latinLnBrk="0" hangingPunct="1">
        <a:lnSpc>
          <a:spcPct val="90000"/>
        </a:lnSpc>
        <a:spcBef>
          <a:spcPct val="0"/>
        </a:spcBef>
        <a:buNone/>
        <a:defRPr lang="en-US" sz="2800" b="1" kern="1200" noProof="0" dirty="0">
          <a:solidFill>
            <a:srgbClr val="6E68AE"/>
          </a:solidFill>
          <a:latin typeface="Poppins" panose="00000500000000000000" pitchFamily="2" charset="0"/>
          <a:ea typeface="+mj-ea"/>
          <a:cs typeface="Poppins" panose="00000500000000000000" pitchFamily="2" charset="0"/>
        </a:defRPr>
      </a:lvl1pPr>
    </p:titleStyle>
    <p:body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4" name="Espace réservé du numéro de diapositive 8">
            <a:extLst>
              <a:ext uri="{FF2B5EF4-FFF2-40B4-BE49-F238E27FC236}">
                <a16:creationId xmlns:a16="http://schemas.microsoft.com/office/drawing/2014/main" id="{DDFF31F3-3189-4102-80A9-0308E72DD987}"/>
              </a:ext>
            </a:extLst>
          </p:cNvPr>
          <p:cNvSpPr>
            <a:spLocks noGrp="1"/>
          </p:cNvSpPr>
          <p:nvPr>
            <p:ph type="sldNum" sz="quarter" idx="4"/>
          </p:nvPr>
        </p:nvSpPr>
        <p:spPr>
          <a:xfrm>
            <a:off x="11346072" y="6267450"/>
            <a:ext cx="752476" cy="412751"/>
          </a:xfrm>
          <a:prstGeom prst="rect">
            <a:avLst/>
          </a:prstGeom>
        </p:spPr>
        <p:txBody>
          <a:bodyPr vert="horz" lIns="0" tIns="45720" rIns="252000" bIns="45720" rtlCol="0" anchor="ctr"/>
          <a:lstStyle>
            <a:lvl1pPr algn="r">
              <a:defRPr sz="1200">
                <a:solidFill>
                  <a:schemeClr val="bg1"/>
                </a:solidFill>
              </a:defRPr>
            </a:lvl1pPr>
          </a:lstStyle>
          <a:p>
            <a:fld id="{1A702769-3850-4183-AD4D-D4D1727092EA}" type="slidenum">
              <a:rPr lang="fr-BE" smtClean="0"/>
              <a:pPr/>
              <a:t>‹nr.›</a:t>
            </a:fld>
            <a:endParaRPr lang="fr-BE" dirty="0"/>
          </a:p>
        </p:txBody>
      </p:sp>
      <p:sp>
        <p:nvSpPr>
          <p:cNvPr id="5" name="Tijdelijke aanduiding voor titel 1">
            <a:extLst>
              <a:ext uri="{FF2B5EF4-FFF2-40B4-BE49-F238E27FC236}">
                <a16:creationId xmlns:a16="http://schemas.microsoft.com/office/drawing/2014/main" id="{83CBA4D6-7619-4E0A-9619-6EE718E15129}"/>
              </a:ext>
            </a:extLst>
          </p:cNvPr>
          <p:cNvSpPr>
            <a:spLocks noGrp="1"/>
          </p:cNvSpPr>
          <p:nvPr>
            <p:ph type="title"/>
          </p:nvPr>
        </p:nvSpPr>
        <p:spPr>
          <a:xfrm>
            <a:off x="838200" y="363600"/>
            <a:ext cx="10515600" cy="972000"/>
          </a:xfrm>
          <a:prstGeom prst="rect">
            <a:avLst/>
          </a:prstGeom>
        </p:spPr>
        <p:txBody>
          <a:bodyPr vert="horz" lIns="91440" tIns="45720" rIns="91440" bIns="45720" rtlCol="0" anchor="ctr">
            <a:normAutofit/>
          </a:bodyPr>
          <a:lstStyle/>
          <a:p>
            <a:r>
              <a:rPr lang="fr-BE" noProof="0" dirty="0"/>
              <a:t>Modifiez le style du titre</a:t>
            </a:r>
          </a:p>
        </p:txBody>
      </p:sp>
      <p:sp>
        <p:nvSpPr>
          <p:cNvPr id="6" name="Tijdelijke aanduiding voor tekst 2">
            <a:extLst>
              <a:ext uri="{FF2B5EF4-FFF2-40B4-BE49-F238E27FC236}">
                <a16:creationId xmlns:a16="http://schemas.microsoft.com/office/drawing/2014/main" id="{02C8C1DF-593C-489A-9E15-980B30F33533}"/>
              </a:ext>
            </a:extLst>
          </p:cNvPr>
          <p:cNvSpPr>
            <a:spLocks noGrp="1" noChangeAspect="1"/>
          </p:cNvSpPr>
          <p:nvPr>
            <p:ph type="body" idx="1"/>
          </p:nvPr>
        </p:nvSpPr>
        <p:spPr>
          <a:xfrm>
            <a:off x="838200" y="1490400"/>
            <a:ext cx="10507872" cy="479679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a:p>
            <a:pPr lvl="4"/>
            <a:endParaRPr lang="fr-FR" dirty="0"/>
          </a:p>
        </p:txBody>
      </p:sp>
    </p:spTree>
    <p:extLst>
      <p:ext uri="{BB962C8B-B14F-4D97-AF65-F5344CB8AC3E}">
        <p14:creationId xmlns:p14="http://schemas.microsoft.com/office/powerpoint/2010/main" val="151129888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hf hdr="0" ftr="0" dt="0"/>
  <p:txStyles>
    <p:titleStyle>
      <a:lvl1pPr algn="l" defTabSz="914400" rtl="0" eaLnBrk="1" latinLnBrk="0" hangingPunct="1">
        <a:lnSpc>
          <a:spcPct val="90000"/>
        </a:lnSpc>
        <a:spcBef>
          <a:spcPct val="0"/>
        </a:spcBef>
        <a:buNone/>
        <a:defRPr sz="3600" b="1" kern="1200">
          <a:solidFill>
            <a:srgbClr val="EB142A"/>
          </a:solidFill>
          <a:latin typeface="+mn-lt"/>
          <a:ea typeface="+mj-ea"/>
          <a:cs typeface="+mj-cs"/>
        </a:defRPr>
      </a:lvl1pPr>
    </p:titleStyle>
    <p:bodyStyle>
      <a:lvl1pPr marL="271463" indent="-271463" algn="l" defTabSz="914400" rtl="0" eaLnBrk="1" latinLnBrk="0" hangingPunct="1">
        <a:lnSpc>
          <a:spcPct val="100000"/>
        </a:lnSpc>
        <a:spcBef>
          <a:spcPts val="1000"/>
        </a:spcBef>
        <a:buFontTx/>
        <a:buBlip>
          <a:blip r:embed="rId15"/>
        </a:buBlip>
        <a:defRPr sz="2400" kern="1200">
          <a:solidFill>
            <a:schemeClr val="tx1"/>
          </a:solidFill>
          <a:latin typeface="+mn-lt"/>
          <a:ea typeface="+mn-ea"/>
          <a:cs typeface="+mn-cs"/>
        </a:defRPr>
      </a:lvl1pPr>
      <a:lvl2pPr marL="534988" indent="-263525" algn="l" defTabSz="914400" rtl="0" eaLnBrk="1" latinLnBrk="0" hangingPunct="1">
        <a:lnSpc>
          <a:spcPct val="100000"/>
        </a:lnSpc>
        <a:spcBef>
          <a:spcPts val="500"/>
        </a:spcBef>
        <a:buFontTx/>
        <a:buBlip>
          <a:blip r:embed="rId16"/>
        </a:buBlip>
        <a:tabLst>
          <a:tab pos="534988" algn="l"/>
        </a:tabLst>
        <a:defRPr sz="2100" kern="1200">
          <a:solidFill>
            <a:schemeClr val="tx1"/>
          </a:solidFill>
          <a:latin typeface="+mn-lt"/>
          <a:ea typeface="+mn-ea"/>
          <a:cs typeface="+mn-cs"/>
        </a:defRPr>
      </a:lvl2pPr>
      <a:lvl3pPr marL="989013" indent="-180975" algn="l" defTabSz="914400" rtl="0" eaLnBrk="1" latinLnBrk="0" hangingPunct="1">
        <a:lnSpc>
          <a:spcPct val="100000"/>
        </a:lnSpc>
        <a:spcBef>
          <a:spcPts val="500"/>
        </a:spcBef>
        <a:buSzPct val="70000"/>
        <a:buFontTx/>
        <a:buBlip>
          <a:blip r:embed="rId15"/>
        </a:buBlip>
        <a:tabLst>
          <a:tab pos="989013" algn="l"/>
        </a:tabLst>
        <a:defRPr sz="1800" kern="1200">
          <a:solidFill>
            <a:schemeClr val="tx1"/>
          </a:solidFill>
          <a:latin typeface="+mn-lt"/>
          <a:ea typeface="+mn-ea"/>
          <a:cs typeface="+mn-cs"/>
        </a:defRPr>
      </a:lvl3pPr>
      <a:lvl4pPr marL="1433513" indent="-180975" algn="l" defTabSz="914400" rtl="0" eaLnBrk="1" latinLnBrk="0" hangingPunct="1">
        <a:lnSpc>
          <a:spcPct val="100000"/>
        </a:lnSpc>
        <a:spcBef>
          <a:spcPts val="500"/>
        </a:spcBef>
        <a:buClr>
          <a:srgbClr val="CCCCCC"/>
        </a:buClr>
        <a:buSzPct val="100000"/>
        <a:buFont typeface="Arial" panose="020B0604020202020204" pitchFamily="34" charset="0"/>
        <a:buChar char="•"/>
        <a:tabLst>
          <a:tab pos="1433513" algn="l"/>
        </a:tabLst>
        <a:defRPr sz="1500" kern="1200">
          <a:solidFill>
            <a:schemeClr val="tx1"/>
          </a:solidFill>
          <a:latin typeface="+mn-lt"/>
          <a:ea typeface="+mn-ea"/>
          <a:cs typeface="+mn-cs"/>
        </a:defRPr>
      </a:lvl4pPr>
      <a:lvl5pPr marL="1795463" indent="-180975" algn="l" defTabSz="914400" rtl="0" eaLnBrk="1" latinLnBrk="0" hangingPunct="1">
        <a:lnSpc>
          <a:spcPct val="100000"/>
        </a:lnSpc>
        <a:spcBef>
          <a:spcPts val="500"/>
        </a:spcBef>
        <a:buClr>
          <a:srgbClr val="CCCCCC"/>
        </a:buClr>
        <a:buSzPct val="100000"/>
        <a:buFont typeface="Arial" panose="020B0604020202020204" pitchFamily="34" charset="0"/>
        <a:buChar char="•"/>
        <a:tabLst>
          <a:tab pos="1795463" algn="l"/>
        </a:tabLst>
        <a:defRPr sz="15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3" Type="http://schemas.openxmlformats.org/officeDocument/2006/relationships/image" Target="../media/image46.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svg"/><Relationship Id="rId2" Type="http://schemas.openxmlformats.org/officeDocument/2006/relationships/image" Target="../media/image45.png"/><Relationship Id="rId16" Type="http://schemas.openxmlformats.org/officeDocument/2006/relationships/image" Target="../media/image59.png"/><Relationship Id="rId1" Type="http://schemas.openxmlformats.org/officeDocument/2006/relationships/slideLayout" Target="../slideLayouts/slideLayout14.xml"/><Relationship Id="rId6" Type="http://schemas.openxmlformats.org/officeDocument/2006/relationships/image" Target="../media/image49.sv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svg"/><Relationship Id="rId10" Type="http://schemas.openxmlformats.org/officeDocument/2006/relationships/image" Target="../media/image53.png"/><Relationship Id="rId4" Type="http://schemas.openxmlformats.org/officeDocument/2006/relationships/image" Target="../media/image47.svg"/><Relationship Id="rId9" Type="http://schemas.openxmlformats.org/officeDocument/2006/relationships/image" Target="../media/image52.svg"/><Relationship Id="rId14" Type="http://schemas.openxmlformats.org/officeDocument/2006/relationships/image" Target="../media/image57.png"/></Relationships>
</file>

<file path=ppt/slides/_rels/slide1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49.svg"/><Relationship Id="rId11" Type="http://schemas.openxmlformats.org/officeDocument/2006/relationships/image" Target="../media/image63.png"/><Relationship Id="rId5" Type="http://schemas.openxmlformats.org/officeDocument/2006/relationships/image" Target="../media/image48.png"/><Relationship Id="rId10" Type="http://schemas.openxmlformats.org/officeDocument/2006/relationships/image" Target="../media/image62.png"/><Relationship Id="rId4" Type="http://schemas.openxmlformats.org/officeDocument/2006/relationships/image" Target="../media/image47.svg"/><Relationship Id="rId9" Type="http://schemas.openxmlformats.org/officeDocument/2006/relationships/image" Target="../media/image52.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22.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4.xml"/><Relationship Id="rId4" Type="http://schemas.openxmlformats.org/officeDocument/2006/relationships/image" Target="../media/image67.png"/></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svg"/><Relationship Id="rId4" Type="http://schemas.openxmlformats.org/officeDocument/2006/relationships/image" Target="../media/image70.png"/><Relationship Id="rId9" Type="http://schemas.openxmlformats.org/officeDocument/2006/relationships/image" Target="../media/image75.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7.png"/><Relationship Id="rId1" Type="http://schemas.openxmlformats.org/officeDocument/2006/relationships/slideLayout" Target="../slideLayouts/slideLayout14.xml"/><Relationship Id="rId4" Type="http://schemas.openxmlformats.org/officeDocument/2006/relationships/image" Target="../media/image76.svg"/></Relationships>
</file>

<file path=ppt/slides/_rels/slide2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4.xml"/><Relationship Id="rId5" Type="http://schemas.openxmlformats.org/officeDocument/2006/relationships/image" Target="../media/image76.sv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1.png"/><Relationship Id="rId1" Type="http://schemas.openxmlformats.org/officeDocument/2006/relationships/slideLayout" Target="../slideLayouts/slideLayout14.xml"/><Relationship Id="rId4" Type="http://schemas.openxmlformats.org/officeDocument/2006/relationships/image" Target="../media/image76.sv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4.xml"/><Relationship Id="rId5" Type="http://schemas.openxmlformats.org/officeDocument/2006/relationships/image" Target="../media/image76.sv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84.png"/><Relationship Id="rId1" Type="http://schemas.openxmlformats.org/officeDocument/2006/relationships/slideLayout" Target="../slideLayouts/slideLayout14.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76.svg"/></Relationships>
</file>

<file path=ppt/slides/_rels/slide29.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88.png"/><Relationship Id="rId7" Type="http://schemas.openxmlformats.org/officeDocument/2006/relationships/image" Target="../media/image75.png"/><Relationship Id="rId2" Type="http://schemas.openxmlformats.org/officeDocument/2006/relationships/image" Target="../media/image87.png"/><Relationship Id="rId1" Type="http://schemas.openxmlformats.org/officeDocument/2006/relationships/slideLayout" Target="../slideLayouts/slideLayout14.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9.xml"/><Relationship Id="rId4" Type="http://schemas.openxmlformats.org/officeDocument/2006/relationships/image" Target="../media/image33.svg"/></Relationships>
</file>

<file path=ppt/slides/_rels/slide4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9.xml"/><Relationship Id="rId4" Type="http://schemas.openxmlformats.org/officeDocument/2006/relationships/image" Target="../media/image33.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37.png"/><Relationship Id="rId1" Type="http://schemas.openxmlformats.org/officeDocument/2006/relationships/slideLayout" Target="../slideLayouts/slideLayout1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16756BF-9CA8-FC88-AB5E-1D044A6DE4F1}"/>
              </a:ext>
            </a:extLst>
          </p:cNvPr>
          <p:cNvSpPr>
            <a:spLocks noGrp="1"/>
          </p:cNvSpPr>
          <p:nvPr>
            <p:ph type="title"/>
          </p:nvPr>
        </p:nvSpPr>
        <p:spPr>
          <a:xfrm>
            <a:off x="529239" y="360948"/>
            <a:ext cx="5141645" cy="3333958"/>
          </a:xfrm>
        </p:spPr>
        <p:txBody>
          <a:bodyPr/>
          <a:lstStyle/>
          <a:p>
            <a:r>
              <a:rPr lang="nl-BE" dirty="0"/>
              <a:t>Elektronische controlekaart tijdelijke werkloosheid</a:t>
            </a:r>
            <a:endParaRPr lang="fr-BE" dirty="0"/>
          </a:p>
        </p:txBody>
      </p:sp>
      <p:sp>
        <p:nvSpPr>
          <p:cNvPr id="4" name="Espace réservé du texte 3">
            <a:extLst>
              <a:ext uri="{FF2B5EF4-FFF2-40B4-BE49-F238E27FC236}">
                <a16:creationId xmlns:a16="http://schemas.microsoft.com/office/drawing/2014/main" id="{CC18F47D-E9FE-E11C-7B00-13127B7A6FEF}"/>
              </a:ext>
            </a:extLst>
          </p:cNvPr>
          <p:cNvSpPr>
            <a:spLocks noGrp="1"/>
          </p:cNvSpPr>
          <p:nvPr>
            <p:ph type="body" idx="1"/>
          </p:nvPr>
        </p:nvSpPr>
        <p:spPr/>
        <p:txBody>
          <a:bodyPr>
            <a:normAutofit fontScale="85000" lnSpcReduction="10000"/>
          </a:bodyPr>
          <a:lstStyle/>
          <a:p>
            <a:r>
              <a:rPr lang="nl-BE" dirty="0"/>
              <a:t>eC3.2</a:t>
            </a:r>
          </a:p>
          <a:p>
            <a:endParaRPr lang="nl-BE" dirty="0"/>
          </a:p>
          <a:p>
            <a:endParaRPr lang="nl-BE" dirty="0"/>
          </a:p>
          <a:p>
            <a:r>
              <a:rPr lang="nl-BE" dirty="0"/>
              <a:t>WEBINAR – november ‘24</a:t>
            </a:r>
          </a:p>
        </p:txBody>
      </p:sp>
      <p:pic>
        <p:nvPicPr>
          <p:cNvPr id="7" name="Espace réservé pour une image  6" descr="Man in restaurant die een tablet gebruikt">
            <a:extLst>
              <a:ext uri="{FF2B5EF4-FFF2-40B4-BE49-F238E27FC236}">
                <a16:creationId xmlns:a16="http://schemas.microsoft.com/office/drawing/2014/main" id="{FE56C48D-5BD9-4964-0E49-92C67AE248E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034" r="14034"/>
          <a:stretch/>
        </p:blipFill>
        <p:spPr/>
      </p:pic>
      <p:sp>
        <p:nvSpPr>
          <p:cNvPr id="2" name="Espace réservé du numéro de diapositive 1">
            <a:extLst>
              <a:ext uri="{FF2B5EF4-FFF2-40B4-BE49-F238E27FC236}">
                <a16:creationId xmlns:a16="http://schemas.microsoft.com/office/drawing/2014/main" id="{D76EFCBA-3AF6-2567-B875-9E9D14B4BC57}"/>
              </a:ext>
            </a:extLst>
          </p:cNvPr>
          <p:cNvSpPr>
            <a:spLocks noGrp="1"/>
          </p:cNvSpPr>
          <p:nvPr>
            <p:ph type="sldNum" sz="quarter" idx="4"/>
          </p:nvPr>
        </p:nvSpPr>
        <p:spPr/>
        <p:txBody>
          <a:bodyPr/>
          <a:lstStyle/>
          <a:p>
            <a:fld id="{1A702769-3850-4183-AD4D-D4D1727092EA}" type="slidenum">
              <a:rPr lang="fr-BE" smtClean="0"/>
              <a:pPr/>
              <a:t>1</a:t>
            </a:fld>
            <a:endParaRPr lang="fr-BE" dirty="0"/>
          </a:p>
        </p:txBody>
      </p:sp>
      <p:sp>
        <p:nvSpPr>
          <p:cNvPr id="5" name="Ellipse 4">
            <a:extLst>
              <a:ext uri="{FF2B5EF4-FFF2-40B4-BE49-F238E27FC236}">
                <a16:creationId xmlns:a16="http://schemas.microsoft.com/office/drawing/2014/main" id="{5997C0E8-0E54-E5BE-77EE-013A12D3CAEE}"/>
              </a:ext>
            </a:extLst>
          </p:cNvPr>
          <p:cNvSpPr/>
          <p:nvPr/>
        </p:nvSpPr>
        <p:spPr>
          <a:xfrm>
            <a:off x="9134318" y="5218220"/>
            <a:ext cx="4104626" cy="4104626"/>
          </a:xfrm>
          <a:prstGeom prst="ellipse">
            <a:avLst/>
          </a:prstGeom>
          <a:noFill/>
          <a:ln w="508000">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BE" dirty="0"/>
              <a:t> </a:t>
            </a:r>
          </a:p>
        </p:txBody>
      </p:sp>
      <p:pic>
        <p:nvPicPr>
          <p:cNvPr id="8" name="Afbeelding 7">
            <a:extLst>
              <a:ext uri="{FF2B5EF4-FFF2-40B4-BE49-F238E27FC236}">
                <a16:creationId xmlns:a16="http://schemas.microsoft.com/office/drawing/2014/main" id="{234CBF05-FC1D-570A-EE4A-867F467B6FB9}"/>
              </a:ext>
            </a:extLst>
          </p:cNvPr>
          <p:cNvPicPr>
            <a:picLocks noChangeAspect="1"/>
          </p:cNvPicPr>
          <p:nvPr/>
        </p:nvPicPr>
        <p:blipFill>
          <a:blip r:embed="rId3"/>
          <a:stretch>
            <a:fillRect/>
          </a:stretch>
        </p:blipFill>
        <p:spPr>
          <a:xfrm>
            <a:off x="529239" y="216889"/>
            <a:ext cx="1105054" cy="1066949"/>
          </a:xfrm>
          <a:prstGeom prst="rect">
            <a:avLst/>
          </a:prstGeom>
        </p:spPr>
      </p:pic>
    </p:spTree>
    <p:extLst>
      <p:ext uri="{BB962C8B-B14F-4D97-AF65-F5344CB8AC3E}">
        <p14:creationId xmlns:p14="http://schemas.microsoft.com/office/powerpoint/2010/main" val="29648571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811443-56BF-5947-0B61-117F8A0A3F19}"/>
              </a:ext>
            </a:extLst>
          </p:cNvPr>
          <p:cNvSpPr>
            <a:spLocks noGrp="1"/>
          </p:cNvSpPr>
          <p:nvPr>
            <p:ph type="title"/>
          </p:nvPr>
        </p:nvSpPr>
        <p:spPr>
          <a:xfrm>
            <a:off x="3272589" y="1837280"/>
            <a:ext cx="5638800" cy="2978331"/>
          </a:xfrm>
        </p:spPr>
        <p:txBody>
          <a:bodyPr>
            <a:normAutofit/>
          </a:bodyPr>
          <a:lstStyle/>
          <a:p>
            <a:r>
              <a:rPr lang="nl-BE" sz="2000" dirty="0"/>
              <a:t>ADMINISTRATIEVE</a:t>
            </a:r>
            <a:br>
              <a:rPr lang="nl-BE" sz="4000" dirty="0"/>
            </a:br>
            <a:r>
              <a:rPr lang="nl-BE" sz="2000" dirty="0"/>
              <a:t>VER</a:t>
            </a:r>
            <a:r>
              <a:rPr lang="nl-BE" sz="5400" dirty="0"/>
              <a:t>EENVOUDIG</a:t>
            </a:r>
            <a:r>
              <a:rPr lang="nl-BE" sz="2000" dirty="0"/>
              <a:t>ING</a:t>
            </a:r>
          </a:p>
        </p:txBody>
      </p:sp>
      <p:sp>
        <p:nvSpPr>
          <p:cNvPr id="3" name="Espace réservé du numéro de diapositive 2">
            <a:extLst>
              <a:ext uri="{FF2B5EF4-FFF2-40B4-BE49-F238E27FC236}">
                <a16:creationId xmlns:a16="http://schemas.microsoft.com/office/drawing/2014/main" id="{4FD80BD5-D2CC-991D-BED5-EFDCE8EE6238}"/>
              </a:ext>
            </a:extLst>
          </p:cNvPr>
          <p:cNvSpPr>
            <a:spLocks noGrp="1"/>
          </p:cNvSpPr>
          <p:nvPr>
            <p:ph type="sldNum" sz="quarter" idx="4"/>
          </p:nvPr>
        </p:nvSpPr>
        <p:spPr/>
        <p:txBody>
          <a:bodyPr/>
          <a:lstStyle/>
          <a:p>
            <a:fld id="{1A702769-3850-4183-AD4D-D4D1727092EA}" type="slidenum">
              <a:rPr lang="fr-BE" smtClean="0"/>
              <a:pPr/>
              <a:t>10</a:t>
            </a:fld>
            <a:endParaRPr lang="fr-BE" dirty="0"/>
          </a:p>
        </p:txBody>
      </p:sp>
    </p:spTree>
    <p:extLst>
      <p:ext uri="{BB962C8B-B14F-4D97-AF65-F5344CB8AC3E}">
        <p14:creationId xmlns:p14="http://schemas.microsoft.com/office/powerpoint/2010/main" val="3072634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a:t>De </a:t>
            </a:r>
            <a:r>
              <a:rPr lang="fr-BE" dirty="0" err="1"/>
              <a:t>elektronisch</a:t>
            </a:r>
            <a:r>
              <a:rPr lang="fr-BE" dirty="0"/>
              <a:t> </a:t>
            </a:r>
            <a:r>
              <a:rPr lang="fr-BE" dirty="0" err="1"/>
              <a:t>controlekaart</a:t>
            </a:r>
            <a:r>
              <a:rPr lang="fr-BE" dirty="0"/>
              <a:t> </a:t>
            </a:r>
            <a:r>
              <a:rPr lang="fr-BE" dirty="0" err="1"/>
              <a:t>tijdelijke</a:t>
            </a:r>
            <a:r>
              <a:rPr lang="fr-BE" dirty="0"/>
              <a:t> werkloosheid – eC3.2</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p:txBody>
          <a:bodyPr>
            <a:normAutofit fontScale="92500" lnSpcReduction="20000"/>
          </a:bodyPr>
          <a:lstStyle/>
          <a:p>
            <a:r>
              <a:rPr lang="nl-BE" dirty="0"/>
              <a:t>De voordelen van het elektronisch werken – Hoe is het nu?</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11</a:t>
            </a:fld>
            <a:endParaRPr lang="fr-BE" dirty="0"/>
          </a:p>
        </p:txBody>
      </p:sp>
      <p:sp>
        <p:nvSpPr>
          <p:cNvPr id="6" name="Rechthoek 5">
            <a:extLst>
              <a:ext uri="{FF2B5EF4-FFF2-40B4-BE49-F238E27FC236}">
                <a16:creationId xmlns:a16="http://schemas.microsoft.com/office/drawing/2014/main" id="{E1803638-68EB-6E1B-6225-2FCE9F958346}"/>
              </a:ext>
            </a:extLst>
          </p:cNvPr>
          <p:cNvSpPr/>
          <p:nvPr/>
        </p:nvSpPr>
        <p:spPr>
          <a:xfrm>
            <a:off x="1580147" y="2157663"/>
            <a:ext cx="2229854" cy="5534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Werkgever</a:t>
            </a:r>
          </a:p>
        </p:txBody>
      </p:sp>
      <p:pic>
        <p:nvPicPr>
          <p:cNvPr id="9" name="Afbeelding 8">
            <a:extLst>
              <a:ext uri="{FF2B5EF4-FFF2-40B4-BE49-F238E27FC236}">
                <a16:creationId xmlns:a16="http://schemas.microsoft.com/office/drawing/2014/main" id="{A8C978DE-5B48-110A-06B4-CC8CBDABCAB2}"/>
              </a:ext>
            </a:extLst>
          </p:cNvPr>
          <p:cNvPicPr>
            <a:picLocks noChangeAspect="1"/>
          </p:cNvPicPr>
          <p:nvPr/>
        </p:nvPicPr>
        <p:blipFill>
          <a:blip r:embed="rId2"/>
          <a:stretch>
            <a:fillRect/>
          </a:stretch>
        </p:blipFill>
        <p:spPr>
          <a:xfrm>
            <a:off x="2161599" y="4996299"/>
            <a:ext cx="1066949" cy="924054"/>
          </a:xfrm>
          <a:prstGeom prst="rect">
            <a:avLst/>
          </a:prstGeom>
          <a:ln>
            <a:solidFill>
              <a:srgbClr val="FF0000"/>
            </a:solidFill>
          </a:ln>
        </p:spPr>
      </p:pic>
      <p:cxnSp>
        <p:nvCxnSpPr>
          <p:cNvPr id="26" name="Rechte verbindingslijn met pijl 25">
            <a:extLst>
              <a:ext uri="{FF2B5EF4-FFF2-40B4-BE49-F238E27FC236}">
                <a16:creationId xmlns:a16="http://schemas.microsoft.com/office/drawing/2014/main" id="{CCD9CD47-C552-E2B6-ABBC-1A693111F101}"/>
              </a:ext>
            </a:extLst>
          </p:cNvPr>
          <p:cNvCxnSpPr>
            <a:cxnSpLocks/>
            <a:stCxn id="6" idx="2"/>
            <a:endCxn id="9" idx="0"/>
          </p:cNvCxnSpPr>
          <p:nvPr/>
        </p:nvCxnSpPr>
        <p:spPr>
          <a:xfrm>
            <a:off x="2695074" y="2711116"/>
            <a:ext cx="0" cy="2285183"/>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pic>
        <p:nvPicPr>
          <p:cNvPr id="30" name="Graphic 29" descr="Draadloos met effen opvulling">
            <a:extLst>
              <a:ext uri="{FF2B5EF4-FFF2-40B4-BE49-F238E27FC236}">
                <a16:creationId xmlns:a16="http://schemas.microsoft.com/office/drawing/2014/main" id="{A016E739-5B50-E069-56A0-31E4F06527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85474" y="3368434"/>
            <a:ext cx="457200" cy="457200"/>
          </a:xfrm>
          <a:prstGeom prst="rect">
            <a:avLst/>
          </a:prstGeom>
        </p:spPr>
      </p:pic>
      <p:pic>
        <p:nvPicPr>
          <p:cNvPr id="32" name="Graphic 31" descr="Contract met effen opvulling">
            <a:extLst>
              <a:ext uri="{FF2B5EF4-FFF2-40B4-BE49-F238E27FC236}">
                <a16:creationId xmlns:a16="http://schemas.microsoft.com/office/drawing/2014/main" id="{0DDFEE03-3638-C0CE-21D6-FC7BC5182E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57400" y="3825634"/>
            <a:ext cx="513347" cy="513347"/>
          </a:xfrm>
          <a:prstGeom prst="rect">
            <a:avLst/>
          </a:prstGeom>
        </p:spPr>
      </p:pic>
      <p:sp>
        <p:nvSpPr>
          <p:cNvPr id="33" name="Tekstvak 32">
            <a:extLst>
              <a:ext uri="{FF2B5EF4-FFF2-40B4-BE49-F238E27FC236}">
                <a16:creationId xmlns:a16="http://schemas.microsoft.com/office/drawing/2014/main" id="{7B2D4AF5-DBCB-8183-2962-A3ADE45907EE}"/>
              </a:ext>
            </a:extLst>
          </p:cNvPr>
          <p:cNvSpPr txBox="1"/>
          <p:nvPr/>
        </p:nvSpPr>
        <p:spPr>
          <a:xfrm>
            <a:off x="473256" y="3484375"/>
            <a:ext cx="1852855" cy="738664"/>
          </a:xfrm>
          <a:prstGeom prst="rect">
            <a:avLst/>
          </a:prstGeom>
          <a:noFill/>
        </p:spPr>
        <p:txBody>
          <a:bodyPr wrap="square" rtlCol="0">
            <a:spAutoFit/>
          </a:bodyPr>
          <a:lstStyle/>
          <a:p>
            <a:pPr algn="ctr"/>
            <a:r>
              <a:rPr lang="nl-BE" sz="1400" dirty="0"/>
              <a:t>Mededelingen tijdelijke werkloosheid</a:t>
            </a:r>
          </a:p>
        </p:txBody>
      </p:sp>
      <p:pic>
        <p:nvPicPr>
          <p:cNvPr id="35" name="Afbeelding 34">
            <a:extLst>
              <a:ext uri="{FF2B5EF4-FFF2-40B4-BE49-F238E27FC236}">
                <a16:creationId xmlns:a16="http://schemas.microsoft.com/office/drawing/2014/main" id="{60F91513-EAAD-8796-B6B4-7B5BB53358A0}"/>
              </a:ext>
            </a:extLst>
          </p:cNvPr>
          <p:cNvPicPr>
            <a:picLocks noChangeAspect="1"/>
          </p:cNvPicPr>
          <p:nvPr/>
        </p:nvPicPr>
        <p:blipFill>
          <a:blip r:embed="rId7"/>
          <a:stretch>
            <a:fillRect/>
          </a:stretch>
        </p:blipFill>
        <p:spPr>
          <a:xfrm>
            <a:off x="7505925" y="5182062"/>
            <a:ext cx="2915057" cy="552527"/>
          </a:xfrm>
          <a:prstGeom prst="rect">
            <a:avLst/>
          </a:prstGeom>
        </p:spPr>
      </p:pic>
      <p:sp>
        <p:nvSpPr>
          <p:cNvPr id="36" name="Tekstvak 35">
            <a:extLst>
              <a:ext uri="{FF2B5EF4-FFF2-40B4-BE49-F238E27FC236}">
                <a16:creationId xmlns:a16="http://schemas.microsoft.com/office/drawing/2014/main" id="{19EE1EB4-A6A6-F148-D968-9F7DB0E209FC}"/>
              </a:ext>
            </a:extLst>
          </p:cNvPr>
          <p:cNvSpPr txBox="1"/>
          <p:nvPr/>
        </p:nvSpPr>
        <p:spPr>
          <a:xfrm>
            <a:off x="7545737" y="5639527"/>
            <a:ext cx="2835431" cy="369332"/>
          </a:xfrm>
          <a:prstGeom prst="rect">
            <a:avLst/>
          </a:prstGeom>
          <a:noFill/>
        </p:spPr>
        <p:txBody>
          <a:bodyPr wrap="square" rtlCol="0">
            <a:spAutoFit/>
          </a:bodyPr>
          <a:lstStyle/>
          <a:p>
            <a:pPr algn="ctr"/>
            <a:r>
              <a:rPr lang="nl-BE" dirty="0"/>
              <a:t>Uitbetalingsinstelling</a:t>
            </a:r>
          </a:p>
        </p:txBody>
      </p:sp>
      <p:cxnSp>
        <p:nvCxnSpPr>
          <p:cNvPr id="37" name="Rechte verbindingslijn met pijl 36">
            <a:extLst>
              <a:ext uri="{FF2B5EF4-FFF2-40B4-BE49-F238E27FC236}">
                <a16:creationId xmlns:a16="http://schemas.microsoft.com/office/drawing/2014/main" id="{118472F3-BFA3-3135-3926-201A223255E3}"/>
              </a:ext>
            </a:extLst>
          </p:cNvPr>
          <p:cNvCxnSpPr>
            <a:cxnSpLocks/>
            <a:stCxn id="6" idx="3"/>
            <a:endCxn id="35" idx="1"/>
          </p:cNvCxnSpPr>
          <p:nvPr/>
        </p:nvCxnSpPr>
        <p:spPr>
          <a:xfrm>
            <a:off x="3810001" y="2434390"/>
            <a:ext cx="3695924" cy="3023936"/>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pic>
        <p:nvPicPr>
          <p:cNvPr id="40" name="Graphic 39" descr="Draadloos met effen opvulling">
            <a:extLst>
              <a:ext uri="{FF2B5EF4-FFF2-40B4-BE49-F238E27FC236}">
                <a16:creationId xmlns:a16="http://schemas.microsoft.com/office/drawing/2014/main" id="{29815FB9-E7B5-B7B7-D1A6-F566621930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74106" y="3368434"/>
            <a:ext cx="457200" cy="457200"/>
          </a:xfrm>
          <a:prstGeom prst="rect">
            <a:avLst/>
          </a:prstGeom>
        </p:spPr>
      </p:pic>
      <p:pic>
        <p:nvPicPr>
          <p:cNvPr id="41" name="Graphic 40" descr="Contract met effen opvulling">
            <a:extLst>
              <a:ext uri="{FF2B5EF4-FFF2-40B4-BE49-F238E27FC236}">
                <a16:creationId xmlns:a16="http://schemas.microsoft.com/office/drawing/2014/main" id="{79476756-AA4B-35C5-415F-AEB9ACE175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46032" y="3825634"/>
            <a:ext cx="513347" cy="513347"/>
          </a:xfrm>
          <a:prstGeom prst="rect">
            <a:avLst/>
          </a:prstGeom>
        </p:spPr>
      </p:pic>
      <p:sp>
        <p:nvSpPr>
          <p:cNvPr id="42" name="Tekstvak 41">
            <a:extLst>
              <a:ext uri="{FF2B5EF4-FFF2-40B4-BE49-F238E27FC236}">
                <a16:creationId xmlns:a16="http://schemas.microsoft.com/office/drawing/2014/main" id="{57BA33A1-4DAE-BD61-FAB5-0119E4D6F8FA}"/>
              </a:ext>
            </a:extLst>
          </p:cNvPr>
          <p:cNvSpPr txBox="1"/>
          <p:nvPr/>
        </p:nvSpPr>
        <p:spPr>
          <a:xfrm>
            <a:off x="3744631" y="3412854"/>
            <a:ext cx="1852855" cy="954107"/>
          </a:xfrm>
          <a:prstGeom prst="rect">
            <a:avLst/>
          </a:prstGeom>
          <a:noFill/>
        </p:spPr>
        <p:txBody>
          <a:bodyPr wrap="square" rtlCol="0">
            <a:spAutoFit/>
          </a:bodyPr>
          <a:lstStyle/>
          <a:p>
            <a:pPr algn="ctr"/>
            <a:r>
              <a:rPr lang="nl-BE" sz="1400" dirty="0"/>
              <a:t>Maandelijkse aangifte uren tijdelijke werkloosheid</a:t>
            </a:r>
          </a:p>
        </p:txBody>
      </p:sp>
      <p:cxnSp>
        <p:nvCxnSpPr>
          <p:cNvPr id="43" name="Rechte verbindingslijn met pijl 42">
            <a:extLst>
              <a:ext uri="{FF2B5EF4-FFF2-40B4-BE49-F238E27FC236}">
                <a16:creationId xmlns:a16="http://schemas.microsoft.com/office/drawing/2014/main" id="{969B819E-4A0A-8927-DE9B-242A9E736C14}"/>
              </a:ext>
            </a:extLst>
          </p:cNvPr>
          <p:cNvCxnSpPr>
            <a:cxnSpLocks/>
            <a:stCxn id="9" idx="3"/>
            <a:endCxn id="35" idx="1"/>
          </p:cNvCxnSpPr>
          <p:nvPr/>
        </p:nvCxnSpPr>
        <p:spPr>
          <a:xfrm>
            <a:off x="3228548" y="5458326"/>
            <a:ext cx="4277377" cy="0"/>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pic>
        <p:nvPicPr>
          <p:cNvPr id="46" name="Graphic 45" descr="Draadloos met effen opvulling">
            <a:extLst>
              <a:ext uri="{FF2B5EF4-FFF2-40B4-BE49-F238E27FC236}">
                <a16:creationId xmlns:a16="http://schemas.microsoft.com/office/drawing/2014/main" id="{4A27FDFD-8B7D-9471-32D8-A62E4AC6C7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71059" y="4970844"/>
            <a:ext cx="457200" cy="457200"/>
          </a:xfrm>
          <a:prstGeom prst="rect">
            <a:avLst/>
          </a:prstGeom>
        </p:spPr>
      </p:pic>
      <p:pic>
        <p:nvPicPr>
          <p:cNvPr id="48" name="Graphic 47" descr="Controlelijst met effen opvulling">
            <a:extLst>
              <a:ext uri="{FF2B5EF4-FFF2-40B4-BE49-F238E27FC236}">
                <a16:creationId xmlns:a16="http://schemas.microsoft.com/office/drawing/2014/main" id="{7454A3B5-06AA-2035-F8C4-C649D6DF5F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28259" y="4954574"/>
            <a:ext cx="517766" cy="517766"/>
          </a:xfrm>
          <a:prstGeom prst="rect">
            <a:avLst/>
          </a:prstGeom>
        </p:spPr>
      </p:pic>
      <p:sp>
        <p:nvSpPr>
          <p:cNvPr id="49" name="Tekstvak 48">
            <a:extLst>
              <a:ext uri="{FF2B5EF4-FFF2-40B4-BE49-F238E27FC236}">
                <a16:creationId xmlns:a16="http://schemas.microsoft.com/office/drawing/2014/main" id="{0DD5B783-AA8F-F22B-A364-7D3790611296}"/>
              </a:ext>
            </a:extLst>
          </p:cNvPr>
          <p:cNvSpPr txBox="1"/>
          <p:nvPr/>
        </p:nvSpPr>
        <p:spPr>
          <a:xfrm>
            <a:off x="4317443" y="5502622"/>
            <a:ext cx="2057177" cy="738664"/>
          </a:xfrm>
          <a:prstGeom prst="rect">
            <a:avLst/>
          </a:prstGeom>
          <a:noFill/>
        </p:spPr>
        <p:txBody>
          <a:bodyPr wrap="square" rtlCol="0">
            <a:spAutoFit/>
          </a:bodyPr>
          <a:lstStyle/>
          <a:p>
            <a:pPr algn="ctr"/>
            <a:r>
              <a:rPr lang="nl-BE" sz="1400" dirty="0"/>
              <a:t>Inhoud werkloosheids- dossier</a:t>
            </a:r>
          </a:p>
        </p:txBody>
      </p:sp>
      <p:sp>
        <p:nvSpPr>
          <p:cNvPr id="50" name="Rechthoek 49">
            <a:extLst>
              <a:ext uri="{FF2B5EF4-FFF2-40B4-BE49-F238E27FC236}">
                <a16:creationId xmlns:a16="http://schemas.microsoft.com/office/drawing/2014/main" id="{D389743A-58A5-71D2-BA3C-2392E1FE60E1}"/>
              </a:ext>
            </a:extLst>
          </p:cNvPr>
          <p:cNvSpPr/>
          <p:nvPr/>
        </p:nvSpPr>
        <p:spPr>
          <a:xfrm>
            <a:off x="5859379" y="2157663"/>
            <a:ext cx="2229854" cy="5534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Werknemer</a:t>
            </a:r>
          </a:p>
        </p:txBody>
      </p:sp>
      <p:pic>
        <p:nvPicPr>
          <p:cNvPr id="52" name="Afbeelding 51">
            <a:extLst>
              <a:ext uri="{FF2B5EF4-FFF2-40B4-BE49-F238E27FC236}">
                <a16:creationId xmlns:a16="http://schemas.microsoft.com/office/drawing/2014/main" id="{46DC646B-58B6-0013-C150-4F2441D3463D}"/>
              </a:ext>
            </a:extLst>
          </p:cNvPr>
          <p:cNvPicPr>
            <a:picLocks noChangeAspect="1"/>
          </p:cNvPicPr>
          <p:nvPr/>
        </p:nvPicPr>
        <p:blipFill>
          <a:blip r:embed="rId10"/>
          <a:stretch>
            <a:fillRect/>
          </a:stretch>
        </p:blipFill>
        <p:spPr>
          <a:xfrm>
            <a:off x="8375891" y="3002417"/>
            <a:ext cx="1175126" cy="1589543"/>
          </a:xfrm>
          <a:prstGeom prst="rect">
            <a:avLst/>
          </a:prstGeom>
        </p:spPr>
      </p:pic>
      <p:cxnSp>
        <p:nvCxnSpPr>
          <p:cNvPr id="53" name="Rechte verbindingslijn met pijl 52">
            <a:extLst>
              <a:ext uri="{FF2B5EF4-FFF2-40B4-BE49-F238E27FC236}">
                <a16:creationId xmlns:a16="http://schemas.microsoft.com/office/drawing/2014/main" id="{9872346B-A0DF-4FC4-106C-9DEADA38C068}"/>
              </a:ext>
            </a:extLst>
          </p:cNvPr>
          <p:cNvCxnSpPr>
            <a:cxnSpLocks/>
            <a:stCxn id="50" idx="3"/>
            <a:endCxn id="52" idx="0"/>
          </p:cNvCxnSpPr>
          <p:nvPr/>
        </p:nvCxnSpPr>
        <p:spPr>
          <a:xfrm>
            <a:off x="8089233" y="2434390"/>
            <a:ext cx="874221" cy="568027"/>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cxnSp>
        <p:nvCxnSpPr>
          <p:cNvPr id="56" name="Rechte verbindingslijn met pijl 55">
            <a:extLst>
              <a:ext uri="{FF2B5EF4-FFF2-40B4-BE49-F238E27FC236}">
                <a16:creationId xmlns:a16="http://schemas.microsoft.com/office/drawing/2014/main" id="{6A246BF2-AF68-F129-9109-BFA1EF16506E}"/>
              </a:ext>
            </a:extLst>
          </p:cNvPr>
          <p:cNvCxnSpPr>
            <a:cxnSpLocks/>
            <a:stCxn id="52" idx="2"/>
            <a:endCxn id="35" idx="0"/>
          </p:cNvCxnSpPr>
          <p:nvPr/>
        </p:nvCxnSpPr>
        <p:spPr>
          <a:xfrm>
            <a:off x="8963454" y="4591960"/>
            <a:ext cx="0" cy="590102"/>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pic>
        <p:nvPicPr>
          <p:cNvPr id="62" name="Afbeelding 61">
            <a:extLst>
              <a:ext uri="{FF2B5EF4-FFF2-40B4-BE49-F238E27FC236}">
                <a16:creationId xmlns:a16="http://schemas.microsoft.com/office/drawing/2014/main" id="{8E006110-BB08-4999-8931-B447C7517D56}"/>
              </a:ext>
            </a:extLst>
          </p:cNvPr>
          <p:cNvPicPr>
            <a:picLocks noChangeAspect="1"/>
          </p:cNvPicPr>
          <p:nvPr/>
        </p:nvPicPr>
        <p:blipFill>
          <a:blip r:embed="rId11"/>
          <a:stretch>
            <a:fillRect/>
          </a:stretch>
        </p:blipFill>
        <p:spPr>
          <a:xfrm>
            <a:off x="4419600" y="1306681"/>
            <a:ext cx="723497" cy="1045051"/>
          </a:xfrm>
          <a:prstGeom prst="rect">
            <a:avLst/>
          </a:prstGeom>
        </p:spPr>
      </p:pic>
      <p:cxnSp>
        <p:nvCxnSpPr>
          <p:cNvPr id="65" name="Rechte verbindingslijn met pijl 64">
            <a:extLst>
              <a:ext uri="{FF2B5EF4-FFF2-40B4-BE49-F238E27FC236}">
                <a16:creationId xmlns:a16="http://schemas.microsoft.com/office/drawing/2014/main" id="{BF2B725F-BA9D-0DC3-DAFE-0D12D6249EAE}"/>
              </a:ext>
            </a:extLst>
          </p:cNvPr>
          <p:cNvCxnSpPr>
            <a:cxnSpLocks/>
            <a:stCxn id="6" idx="3"/>
            <a:endCxn id="50" idx="1"/>
          </p:cNvCxnSpPr>
          <p:nvPr/>
        </p:nvCxnSpPr>
        <p:spPr>
          <a:xfrm>
            <a:off x="3810001" y="2434390"/>
            <a:ext cx="2049378" cy="0"/>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pic>
        <p:nvPicPr>
          <p:cNvPr id="72" name="Afbeelding 71">
            <a:extLst>
              <a:ext uri="{FF2B5EF4-FFF2-40B4-BE49-F238E27FC236}">
                <a16:creationId xmlns:a16="http://schemas.microsoft.com/office/drawing/2014/main" id="{3F4DF6CE-4816-7472-7CA0-54683BD978A8}"/>
              </a:ext>
            </a:extLst>
          </p:cNvPr>
          <p:cNvPicPr>
            <a:picLocks noChangeAspect="1"/>
          </p:cNvPicPr>
          <p:nvPr/>
        </p:nvPicPr>
        <p:blipFill>
          <a:blip r:embed="rId12"/>
          <a:stretch>
            <a:fillRect/>
          </a:stretch>
        </p:blipFill>
        <p:spPr>
          <a:xfrm>
            <a:off x="8526343" y="1962177"/>
            <a:ext cx="649741" cy="653443"/>
          </a:xfrm>
          <a:prstGeom prst="rect">
            <a:avLst/>
          </a:prstGeom>
        </p:spPr>
      </p:pic>
      <p:pic>
        <p:nvPicPr>
          <p:cNvPr id="74" name="Afbeelding 73">
            <a:extLst>
              <a:ext uri="{FF2B5EF4-FFF2-40B4-BE49-F238E27FC236}">
                <a16:creationId xmlns:a16="http://schemas.microsoft.com/office/drawing/2014/main" id="{DCEF5636-DBE2-5A22-234F-A5271176AB24}"/>
              </a:ext>
            </a:extLst>
          </p:cNvPr>
          <p:cNvPicPr>
            <a:picLocks noChangeAspect="1"/>
          </p:cNvPicPr>
          <p:nvPr/>
        </p:nvPicPr>
        <p:blipFill>
          <a:blip r:embed="rId13"/>
          <a:stretch>
            <a:fillRect/>
          </a:stretch>
        </p:blipFill>
        <p:spPr>
          <a:xfrm>
            <a:off x="9109494" y="4535945"/>
            <a:ext cx="441517" cy="496113"/>
          </a:xfrm>
          <a:prstGeom prst="rect">
            <a:avLst/>
          </a:prstGeom>
        </p:spPr>
      </p:pic>
      <p:pic>
        <p:nvPicPr>
          <p:cNvPr id="76" name="Graphic 75" descr="Origami silhouet">
            <a:extLst>
              <a:ext uri="{FF2B5EF4-FFF2-40B4-BE49-F238E27FC236}">
                <a16:creationId xmlns:a16="http://schemas.microsoft.com/office/drawing/2014/main" id="{48F0CB56-EEFE-75CC-AA1F-C582CE9E05F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5178382" y="1625263"/>
            <a:ext cx="401825" cy="401825"/>
          </a:xfrm>
          <a:prstGeom prst="rect">
            <a:avLst/>
          </a:prstGeom>
        </p:spPr>
      </p:pic>
      <p:pic>
        <p:nvPicPr>
          <p:cNvPr id="77" name="Graphic 76" descr="Origami silhouet">
            <a:extLst>
              <a:ext uri="{FF2B5EF4-FFF2-40B4-BE49-F238E27FC236}">
                <a16:creationId xmlns:a16="http://schemas.microsoft.com/office/drawing/2014/main" id="{F030345E-4237-0FF0-6C0C-2FEA51F93E8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182597" y="2115666"/>
            <a:ext cx="401825" cy="401825"/>
          </a:xfrm>
          <a:prstGeom prst="rect">
            <a:avLst/>
          </a:prstGeom>
        </p:spPr>
      </p:pic>
      <p:pic>
        <p:nvPicPr>
          <p:cNvPr id="78" name="Graphic 77" descr="Origami silhouet">
            <a:extLst>
              <a:ext uri="{FF2B5EF4-FFF2-40B4-BE49-F238E27FC236}">
                <a16:creationId xmlns:a16="http://schemas.microsoft.com/office/drawing/2014/main" id="{6A1B375D-4270-E6CB-3366-85FBDB5B07E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628576" y="4598484"/>
            <a:ext cx="401825" cy="401825"/>
          </a:xfrm>
          <a:prstGeom prst="rect">
            <a:avLst/>
          </a:prstGeom>
        </p:spPr>
      </p:pic>
      <p:pic>
        <p:nvPicPr>
          <p:cNvPr id="80" name="Graphic 79" descr="Horloge met effen opvulling">
            <a:extLst>
              <a:ext uri="{FF2B5EF4-FFF2-40B4-BE49-F238E27FC236}">
                <a16:creationId xmlns:a16="http://schemas.microsoft.com/office/drawing/2014/main" id="{0B47E261-63FA-31C7-C1E2-B1DE231EB6B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5568103" y="1601738"/>
            <a:ext cx="457200" cy="457200"/>
          </a:xfrm>
          <a:prstGeom prst="rect">
            <a:avLst/>
          </a:prstGeom>
        </p:spPr>
      </p:pic>
      <p:pic>
        <p:nvPicPr>
          <p:cNvPr id="81" name="Graphic 80" descr="Horloge met effen opvulling">
            <a:extLst>
              <a:ext uri="{FF2B5EF4-FFF2-40B4-BE49-F238E27FC236}">
                <a16:creationId xmlns:a16="http://schemas.microsoft.com/office/drawing/2014/main" id="{521E7771-7CB6-C7D7-CBBD-6B41AC5DB30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9555303" y="2087978"/>
            <a:ext cx="457200" cy="457200"/>
          </a:xfrm>
          <a:prstGeom prst="rect">
            <a:avLst/>
          </a:prstGeom>
        </p:spPr>
      </p:pic>
      <p:pic>
        <p:nvPicPr>
          <p:cNvPr id="82" name="Graphic 81" descr="Horloge met effen opvulling">
            <a:extLst>
              <a:ext uri="{FF2B5EF4-FFF2-40B4-BE49-F238E27FC236}">
                <a16:creationId xmlns:a16="http://schemas.microsoft.com/office/drawing/2014/main" id="{2A2CDD58-5FEC-73EA-6467-F174174D4786}"/>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0030401" y="4558924"/>
            <a:ext cx="457200" cy="457200"/>
          </a:xfrm>
          <a:prstGeom prst="rect">
            <a:avLst/>
          </a:prstGeom>
        </p:spPr>
      </p:pic>
    </p:spTree>
    <p:extLst>
      <p:ext uri="{BB962C8B-B14F-4D97-AF65-F5344CB8AC3E}">
        <p14:creationId xmlns:p14="http://schemas.microsoft.com/office/powerpoint/2010/main" val="382126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6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7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7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8"/>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2" grpId="0"/>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a:t>De </a:t>
            </a:r>
            <a:r>
              <a:rPr lang="fr-BE" dirty="0" err="1"/>
              <a:t>elektronisch</a:t>
            </a:r>
            <a:r>
              <a:rPr lang="fr-BE" dirty="0"/>
              <a:t> </a:t>
            </a:r>
            <a:r>
              <a:rPr lang="fr-BE" dirty="0" err="1"/>
              <a:t>controlekaart</a:t>
            </a:r>
            <a:r>
              <a:rPr lang="fr-BE" dirty="0"/>
              <a:t> </a:t>
            </a:r>
            <a:r>
              <a:rPr lang="fr-BE" dirty="0" err="1"/>
              <a:t>tijdelijke</a:t>
            </a:r>
            <a:r>
              <a:rPr lang="fr-BE" dirty="0"/>
              <a:t> werkloosheid – eC3.2</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p:txBody>
          <a:bodyPr>
            <a:normAutofit fontScale="92500" lnSpcReduction="20000"/>
          </a:bodyPr>
          <a:lstStyle/>
          <a:p>
            <a:r>
              <a:rPr lang="nl-BE" dirty="0"/>
              <a:t>De voordelen van het elektronisch werken – Hoe zal het zijn?</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12</a:t>
            </a:fld>
            <a:endParaRPr lang="fr-BE" dirty="0"/>
          </a:p>
        </p:txBody>
      </p:sp>
      <p:pic>
        <p:nvPicPr>
          <p:cNvPr id="10" name="Afbeelding 9">
            <a:extLst>
              <a:ext uri="{FF2B5EF4-FFF2-40B4-BE49-F238E27FC236}">
                <a16:creationId xmlns:a16="http://schemas.microsoft.com/office/drawing/2014/main" id="{72B12344-C9AA-75A1-3550-5A76CAC9762E}"/>
              </a:ext>
            </a:extLst>
          </p:cNvPr>
          <p:cNvPicPr>
            <a:picLocks noChangeAspect="1"/>
          </p:cNvPicPr>
          <p:nvPr/>
        </p:nvPicPr>
        <p:blipFill>
          <a:blip r:embed="rId2"/>
          <a:stretch>
            <a:fillRect/>
          </a:stretch>
        </p:blipFill>
        <p:spPr>
          <a:xfrm>
            <a:off x="1387621" y="1574078"/>
            <a:ext cx="9409029" cy="4756871"/>
          </a:xfrm>
          <a:prstGeom prst="rect">
            <a:avLst/>
          </a:prstGeom>
        </p:spPr>
      </p:pic>
      <p:cxnSp>
        <p:nvCxnSpPr>
          <p:cNvPr id="12" name="Rechte verbindingslijn 11">
            <a:extLst>
              <a:ext uri="{FF2B5EF4-FFF2-40B4-BE49-F238E27FC236}">
                <a16:creationId xmlns:a16="http://schemas.microsoft.com/office/drawing/2014/main" id="{FD6A5FD3-BFA5-70D9-DAD3-6351FD4B20EE}"/>
              </a:ext>
            </a:extLst>
          </p:cNvPr>
          <p:cNvCxnSpPr/>
          <p:nvPr/>
        </p:nvCxnSpPr>
        <p:spPr>
          <a:xfrm flipV="1">
            <a:off x="4724400" y="1359952"/>
            <a:ext cx="1668379" cy="153564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Rechte verbindingslijn 12">
            <a:extLst>
              <a:ext uri="{FF2B5EF4-FFF2-40B4-BE49-F238E27FC236}">
                <a16:creationId xmlns:a16="http://schemas.microsoft.com/office/drawing/2014/main" id="{9CF6B917-357C-6038-BB2B-431FD4DBF317}"/>
              </a:ext>
            </a:extLst>
          </p:cNvPr>
          <p:cNvCxnSpPr>
            <a:cxnSpLocks/>
          </p:cNvCxnSpPr>
          <p:nvPr/>
        </p:nvCxnSpPr>
        <p:spPr>
          <a:xfrm>
            <a:off x="4724400" y="1390815"/>
            <a:ext cx="1572126" cy="1504785"/>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8" name="Rechte verbindingslijn 17">
            <a:extLst>
              <a:ext uri="{FF2B5EF4-FFF2-40B4-BE49-F238E27FC236}">
                <a16:creationId xmlns:a16="http://schemas.microsoft.com/office/drawing/2014/main" id="{DAE79F64-F6CD-6818-F9F5-1283DDBD4E56}"/>
              </a:ext>
            </a:extLst>
          </p:cNvPr>
          <p:cNvCxnSpPr/>
          <p:nvPr/>
        </p:nvCxnSpPr>
        <p:spPr>
          <a:xfrm flipV="1">
            <a:off x="8357937" y="3116563"/>
            <a:ext cx="1668379" cy="1535648"/>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Rechte verbindingslijn 18">
            <a:extLst>
              <a:ext uri="{FF2B5EF4-FFF2-40B4-BE49-F238E27FC236}">
                <a16:creationId xmlns:a16="http://schemas.microsoft.com/office/drawing/2014/main" id="{BA88DC40-4681-CACE-B84C-45B929D092EB}"/>
              </a:ext>
            </a:extLst>
          </p:cNvPr>
          <p:cNvCxnSpPr>
            <a:cxnSpLocks/>
          </p:cNvCxnSpPr>
          <p:nvPr/>
        </p:nvCxnSpPr>
        <p:spPr>
          <a:xfrm>
            <a:off x="8357937" y="3147426"/>
            <a:ext cx="1572126" cy="1504785"/>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Rechte verbindingslijn 19">
            <a:extLst>
              <a:ext uri="{FF2B5EF4-FFF2-40B4-BE49-F238E27FC236}">
                <a16:creationId xmlns:a16="http://schemas.microsoft.com/office/drawing/2014/main" id="{BBA003AB-FE11-2D71-9F20-F922BDFEB6C3}"/>
              </a:ext>
            </a:extLst>
          </p:cNvPr>
          <p:cNvCxnSpPr>
            <a:cxnSpLocks/>
          </p:cNvCxnSpPr>
          <p:nvPr/>
        </p:nvCxnSpPr>
        <p:spPr>
          <a:xfrm flipV="1">
            <a:off x="9472884" y="2355848"/>
            <a:ext cx="553432" cy="46819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1" name="Rechte verbindingslijn 20">
            <a:extLst>
              <a:ext uri="{FF2B5EF4-FFF2-40B4-BE49-F238E27FC236}">
                <a16:creationId xmlns:a16="http://schemas.microsoft.com/office/drawing/2014/main" id="{3A41E88E-D33E-656F-80F9-68DD1D13A80E}"/>
              </a:ext>
            </a:extLst>
          </p:cNvPr>
          <p:cNvCxnSpPr>
            <a:cxnSpLocks/>
          </p:cNvCxnSpPr>
          <p:nvPr/>
        </p:nvCxnSpPr>
        <p:spPr>
          <a:xfrm>
            <a:off x="9480864" y="2355848"/>
            <a:ext cx="537431" cy="46819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5" name="Rechte verbindingslijn 24">
            <a:extLst>
              <a:ext uri="{FF2B5EF4-FFF2-40B4-BE49-F238E27FC236}">
                <a16:creationId xmlns:a16="http://schemas.microsoft.com/office/drawing/2014/main" id="{635709A8-0374-1737-7283-3F1DB535CBFB}"/>
              </a:ext>
            </a:extLst>
          </p:cNvPr>
          <p:cNvCxnSpPr>
            <a:cxnSpLocks/>
          </p:cNvCxnSpPr>
          <p:nvPr/>
        </p:nvCxnSpPr>
        <p:spPr>
          <a:xfrm flipV="1">
            <a:off x="5743094" y="1887657"/>
            <a:ext cx="553432" cy="46819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Rechte verbindingslijn 26">
            <a:extLst>
              <a:ext uri="{FF2B5EF4-FFF2-40B4-BE49-F238E27FC236}">
                <a16:creationId xmlns:a16="http://schemas.microsoft.com/office/drawing/2014/main" id="{58500124-DE38-C4E3-5643-6494276C9DF0}"/>
              </a:ext>
            </a:extLst>
          </p:cNvPr>
          <p:cNvCxnSpPr>
            <a:cxnSpLocks/>
          </p:cNvCxnSpPr>
          <p:nvPr/>
        </p:nvCxnSpPr>
        <p:spPr>
          <a:xfrm>
            <a:off x="5751074" y="1887657"/>
            <a:ext cx="537431" cy="46819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Rechte verbindingslijn 27">
            <a:extLst>
              <a:ext uri="{FF2B5EF4-FFF2-40B4-BE49-F238E27FC236}">
                <a16:creationId xmlns:a16="http://schemas.microsoft.com/office/drawing/2014/main" id="{014563F5-1DA4-325E-1B1A-1D5A871514FB}"/>
              </a:ext>
            </a:extLst>
          </p:cNvPr>
          <p:cNvCxnSpPr>
            <a:cxnSpLocks/>
          </p:cNvCxnSpPr>
          <p:nvPr/>
        </p:nvCxnSpPr>
        <p:spPr>
          <a:xfrm flipV="1">
            <a:off x="9884829" y="4632241"/>
            <a:ext cx="553432" cy="46819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Rechte verbindingslijn 28">
            <a:extLst>
              <a:ext uri="{FF2B5EF4-FFF2-40B4-BE49-F238E27FC236}">
                <a16:creationId xmlns:a16="http://schemas.microsoft.com/office/drawing/2014/main" id="{A51B8E31-69C7-CA94-67B9-CEA065B1EBEC}"/>
              </a:ext>
            </a:extLst>
          </p:cNvPr>
          <p:cNvCxnSpPr>
            <a:cxnSpLocks/>
          </p:cNvCxnSpPr>
          <p:nvPr/>
        </p:nvCxnSpPr>
        <p:spPr>
          <a:xfrm>
            <a:off x="9892809" y="4632241"/>
            <a:ext cx="537431" cy="46819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1" name="Rechte verbindingslijn 30">
            <a:extLst>
              <a:ext uri="{FF2B5EF4-FFF2-40B4-BE49-F238E27FC236}">
                <a16:creationId xmlns:a16="http://schemas.microsoft.com/office/drawing/2014/main" id="{9930D796-2F11-4C0A-98EB-8459FF9355B1}"/>
              </a:ext>
            </a:extLst>
          </p:cNvPr>
          <p:cNvCxnSpPr>
            <a:cxnSpLocks/>
          </p:cNvCxnSpPr>
          <p:nvPr/>
        </p:nvCxnSpPr>
        <p:spPr>
          <a:xfrm flipV="1">
            <a:off x="8702550" y="2353508"/>
            <a:ext cx="553432" cy="46819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4" name="Rechte verbindingslijn 33">
            <a:extLst>
              <a:ext uri="{FF2B5EF4-FFF2-40B4-BE49-F238E27FC236}">
                <a16:creationId xmlns:a16="http://schemas.microsoft.com/office/drawing/2014/main" id="{DCDAAB6A-89EF-79F8-E169-4CC77DF0637C}"/>
              </a:ext>
            </a:extLst>
          </p:cNvPr>
          <p:cNvCxnSpPr>
            <a:cxnSpLocks/>
          </p:cNvCxnSpPr>
          <p:nvPr/>
        </p:nvCxnSpPr>
        <p:spPr>
          <a:xfrm>
            <a:off x="8710530" y="2353508"/>
            <a:ext cx="537431" cy="46819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8" name="Rechte verbindingslijn 37">
            <a:extLst>
              <a:ext uri="{FF2B5EF4-FFF2-40B4-BE49-F238E27FC236}">
                <a16:creationId xmlns:a16="http://schemas.microsoft.com/office/drawing/2014/main" id="{04D7CECB-18F0-B4B6-3CE3-1C94428A4968}"/>
              </a:ext>
            </a:extLst>
          </p:cNvPr>
          <p:cNvCxnSpPr>
            <a:cxnSpLocks/>
          </p:cNvCxnSpPr>
          <p:nvPr/>
        </p:nvCxnSpPr>
        <p:spPr>
          <a:xfrm flipV="1">
            <a:off x="9212189" y="4641206"/>
            <a:ext cx="553432" cy="46819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39" name="Rechte verbindingslijn 38">
            <a:extLst>
              <a:ext uri="{FF2B5EF4-FFF2-40B4-BE49-F238E27FC236}">
                <a16:creationId xmlns:a16="http://schemas.microsoft.com/office/drawing/2014/main" id="{75D8E5BB-5193-078E-51B3-C9487D2B2EB9}"/>
              </a:ext>
            </a:extLst>
          </p:cNvPr>
          <p:cNvCxnSpPr>
            <a:cxnSpLocks/>
          </p:cNvCxnSpPr>
          <p:nvPr/>
        </p:nvCxnSpPr>
        <p:spPr>
          <a:xfrm>
            <a:off x="9220169" y="4641206"/>
            <a:ext cx="537431" cy="468191"/>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00776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a:t>De </a:t>
            </a:r>
            <a:r>
              <a:rPr lang="fr-BE" dirty="0" err="1"/>
              <a:t>elektronisch</a:t>
            </a:r>
            <a:r>
              <a:rPr lang="fr-BE" dirty="0"/>
              <a:t> </a:t>
            </a:r>
            <a:r>
              <a:rPr lang="fr-BE" dirty="0" err="1"/>
              <a:t>controlekaart</a:t>
            </a:r>
            <a:r>
              <a:rPr lang="fr-BE" dirty="0"/>
              <a:t> </a:t>
            </a:r>
            <a:r>
              <a:rPr lang="fr-BE" dirty="0" err="1"/>
              <a:t>tijdelijke</a:t>
            </a:r>
            <a:r>
              <a:rPr lang="fr-BE" dirty="0"/>
              <a:t> werkloosheid – eC3.2</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p:txBody>
          <a:bodyPr>
            <a:normAutofit fontScale="92500" lnSpcReduction="20000"/>
          </a:bodyPr>
          <a:lstStyle/>
          <a:p>
            <a:r>
              <a:rPr lang="nl-BE" dirty="0"/>
              <a:t>De voordelen van het elektronisch werken – Hoe zal het zijn?</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13</a:t>
            </a:fld>
            <a:endParaRPr lang="fr-BE" dirty="0"/>
          </a:p>
        </p:txBody>
      </p:sp>
      <p:sp>
        <p:nvSpPr>
          <p:cNvPr id="6" name="Rechthoek 5">
            <a:extLst>
              <a:ext uri="{FF2B5EF4-FFF2-40B4-BE49-F238E27FC236}">
                <a16:creationId xmlns:a16="http://schemas.microsoft.com/office/drawing/2014/main" id="{E1803638-68EB-6E1B-6225-2FCE9F958346}"/>
              </a:ext>
            </a:extLst>
          </p:cNvPr>
          <p:cNvSpPr/>
          <p:nvPr/>
        </p:nvSpPr>
        <p:spPr>
          <a:xfrm>
            <a:off x="1580147" y="2157663"/>
            <a:ext cx="2229854" cy="5534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Werkgever</a:t>
            </a:r>
          </a:p>
        </p:txBody>
      </p:sp>
      <p:pic>
        <p:nvPicPr>
          <p:cNvPr id="9" name="Afbeelding 8">
            <a:extLst>
              <a:ext uri="{FF2B5EF4-FFF2-40B4-BE49-F238E27FC236}">
                <a16:creationId xmlns:a16="http://schemas.microsoft.com/office/drawing/2014/main" id="{A8C978DE-5B48-110A-06B4-CC8CBDABCAB2}"/>
              </a:ext>
            </a:extLst>
          </p:cNvPr>
          <p:cNvPicPr>
            <a:picLocks noChangeAspect="1"/>
          </p:cNvPicPr>
          <p:nvPr/>
        </p:nvPicPr>
        <p:blipFill>
          <a:blip r:embed="rId2"/>
          <a:stretch>
            <a:fillRect/>
          </a:stretch>
        </p:blipFill>
        <p:spPr>
          <a:xfrm>
            <a:off x="2161599" y="4996299"/>
            <a:ext cx="1066949" cy="924054"/>
          </a:xfrm>
          <a:prstGeom prst="rect">
            <a:avLst/>
          </a:prstGeom>
          <a:ln>
            <a:solidFill>
              <a:srgbClr val="FF0000"/>
            </a:solidFill>
          </a:ln>
        </p:spPr>
      </p:pic>
      <p:cxnSp>
        <p:nvCxnSpPr>
          <p:cNvPr id="26" name="Rechte verbindingslijn met pijl 25">
            <a:extLst>
              <a:ext uri="{FF2B5EF4-FFF2-40B4-BE49-F238E27FC236}">
                <a16:creationId xmlns:a16="http://schemas.microsoft.com/office/drawing/2014/main" id="{CCD9CD47-C552-E2B6-ABBC-1A693111F101}"/>
              </a:ext>
            </a:extLst>
          </p:cNvPr>
          <p:cNvCxnSpPr>
            <a:cxnSpLocks/>
            <a:stCxn id="6" idx="2"/>
            <a:endCxn id="9" idx="0"/>
          </p:cNvCxnSpPr>
          <p:nvPr/>
        </p:nvCxnSpPr>
        <p:spPr>
          <a:xfrm>
            <a:off x="2695074" y="2711116"/>
            <a:ext cx="0" cy="2285183"/>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pic>
        <p:nvPicPr>
          <p:cNvPr id="30" name="Graphic 29" descr="Draadloos met effen opvulling">
            <a:extLst>
              <a:ext uri="{FF2B5EF4-FFF2-40B4-BE49-F238E27FC236}">
                <a16:creationId xmlns:a16="http://schemas.microsoft.com/office/drawing/2014/main" id="{A016E739-5B50-E069-56A0-31E4F06527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85474" y="3368434"/>
            <a:ext cx="457200" cy="457200"/>
          </a:xfrm>
          <a:prstGeom prst="rect">
            <a:avLst/>
          </a:prstGeom>
        </p:spPr>
      </p:pic>
      <p:pic>
        <p:nvPicPr>
          <p:cNvPr id="32" name="Graphic 31" descr="Contract met effen opvulling">
            <a:extLst>
              <a:ext uri="{FF2B5EF4-FFF2-40B4-BE49-F238E27FC236}">
                <a16:creationId xmlns:a16="http://schemas.microsoft.com/office/drawing/2014/main" id="{0DDFEE03-3638-C0CE-21D6-FC7BC5182E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057400" y="3825634"/>
            <a:ext cx="513347" cy="513347"/>
          </a:xfrm>
          <a:prstGeom prst="rect">
            <a:avLst/>
          </a:prstGeom>
        </p:spPr>
      </p:pic>
      <p:sp>
        <p:nvSpPr>
          <p:cNvPr id="33" name="Tekstvak 32">
            <a:extLst>
              <a:ext uri="{FF2B5EF4-FFF2-40B4-BE49-F238E27FC236}">
                <a16:creationId xmlns:a16="http://schemas.microsoft.com/office/drawing/2014/main" id="{7B2D4AF5-DBCB-8183-2962-A3ADE45907EE}"/>
              </a:ext>
            </a:extLst>
          </p:cNvPr>
          <p:cNvSpPr txBox="1"/>
          <p:nvPr/>
        </p:nvSpPr>
        <p:spPr>
          <a:xfrm>
            <a:off x="473256" y="3484375"/>
            <a:ext cx="1852855" cy="738664"/>
          </a:xfrm>
          <a:prstGeom prst="rect">
            <a:avLst/>
          </a:prstGeom>
          <a:noFill/>
        </p:spPr>
        <p:txBody>
          <a:bodyPr wrap="square" rtlCol="0">
            <a:spAutoFit/>
          </a:bodyPr>
          <a:lstStyle/>
          <a:p>
            <a:pPr algn="ctr"/>
            <a:r>
              <a:rPr lang="nl-BE" sz="1400" dirty="0"/>
              <a:t>Mededelingen tijdelijke werkloosheid</a:t>
            </a:r>
          </a:p>
        </p:txBody>
      </p:sp>
      <p:pic>
        <p:nvPicPr>
          <p:cNvPr id="35" name="Afbeelding 34">
            <a:extLst>
              <a:ext uri="{FF2B5EF4-FFF2-40B4-BE49-F238E27FC236}">
                <a16:creationId xmlns:a16="http://schemas.microsoft.com/office/drawing/2014/main" id="{60F91513-EAAD-8796-B6B4-7B5BB53358A0}"/>
              </a:ext>
            </a:extLst>
          </p:cNvPr>
          <p:cNvPicPr>
            <a:picLocks noChangeAspect="1"/>
          </p:cNvPicPr>
          <p:nvPr/>
        </p:nvPicPr>
        <p:blipFill>
          <a:blip r:embed="rId7"/>
          <a:stretch>
            <a:fillRect/>
          </a:stretch>
        </p:blipFill>
        <p:spPr>
          <a:xfrm>
            <a:off x="7505925" y="5182062"/>
            <a:ext cx="2915057" cy="552527"/>
          </a:xfrm>
          <a:prstGeom prst="rect">
            <a:avLst/>
          </a:prstGeom>
        </p:spPr>
      </p:pic>
      <p:sp>
        <p:nvSpPr>
          <p:cNvPr id="36" name="Tekstvak 35">
            <a:extLst>
              <a:ext uri="{FF2B5EF4-FFF2-40B4-BE49-F238E27FC236}">
                <a16:creationId xmlns:a16="http://schemas.microsoft.com/office/drawing/2014/main" id="{19EE1EB4-A6A6-F148-D968-9F7DB0E209FC}"/>
              </a:ext>
            </a:extLst>
          </p:cNvPr>
          <p:cNvSpPr txBox="1"/>
          <p:nvPr/>
        </p:nvSpPr>
        <p:spPr>
          <a:xfrm>
            <a:off x="7545737" y="5639527"/>
            <a:ext cx="2835431" cy="369332"/>
          </a:xfrm>
          <a:prstGeom prst="rect">
            <a:avLst/>
          </a:prstGeom>
          <a:noFill/>
        </p:spPr>
        <p:txBody>
          <a:bodyPr wrap="square" rtlCol="0">
            <a:spAutoFit/>
          </a:bodyPr>
          <a:lstStyle/>
          <a:p>
            <a:pPr algn="ctr"/>
            <a:r>
              <a:rPr lang="nl-BE" dirty="0"/>
              <a:t>Uitbetalingsinstelling</a:t>
            </a:r>
          </a:p>
        </p:txBody>
      </p:sp>
      <p:cxnSp>
        <p:nvCxnSpPr>
          <p:cNvPr id="37" name="Rechte verbindingslijn met pijl 36">
            <a:extLst>
              <a:ext uri="{FF2B5EF4-FFF2-40B4-BE49-F238E27FC236}">
                <a16:creationId xmlns:a16="http://schemas.microsoft.com/office/drawing/2014/main" id="{118472F3-BFA3-3135-3926-201A223255E3}"/>
              </a:ext>
            </a:extLst>
          </p:cNvPr>
          <p:cNvCxnSpPr>
            <a:cxnSpLocks/>
            <a:stCxn id="6" idx="3"/>
            <a:endCxn id="35" idx="1"/>
          </p:cNvCxnSpPr>
          <p:nvPr/>
        </p:nvCxnSpPr>
        <p:spPr>
          <a:xfrm>
            <a:off x="3810001" y="2434390"/>
            <a:ext cx="3695924" cy="3023936"/>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pic>
        <p:nvPicPr>
          <p:cNvPr id="40" name="Graphic 39" descr="Draadloos met effen opvulling">
            <a:extLst>
              <a:ext uri="{FF2B5EF4-FFF2-40B4-BE49-F238E27FC236}">
                <a16:creationId xmlns:a16="http://schemas.microsoft.com/office/drawing/2014/main" id="{29815FB9-E7B5-B7B7-D1A6-F5666219308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17425" y="3368434"/>
            <a:ext cx="457200" cy="457200"/>
          </a:xfrm>
          <a:prstGeom prst="rect">
            <a:avLst/>
          </a:prstGeom>
        </p:spPr>
      </p:pic>
      <p:pic>
        <p:nvPicPr>
          <p:cNvPr id="41" name="Graphic 40" descr="Contract met effen opvulling">
            <a:extLst>
              <a:ext uri="{FF2B5EF4-FFF2-40B4-BE49-F238E27FC236}">
                <a16:creationId xmlns:a16="http://schemas.microsoft.com/office/drawing/2014/main" id="{79476756-AA4B-35C5-415F-AEB9ACE175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89351" y="3825634"/>
            <a:ext cx="513347" cy="513347"/>
          </a:xfrm>
          <a:prstGeom prst="rect">
            <a:avLst/>
          </a:prstGeom>
        </p:spPr>
      </p:pic>
      <p:sp>
        <p:nvSpPr>
          <p:cNvPr id="42" name="Tekstvak 41">
            <a:extLst>
              <a:ext uri="{FF2B5EF4-FFF2-40B4-BE49-F238E27FC236}">
                <a16:creationId xmlns:a16="http://schemas.microsoft.com/office/drawing/2014/main" id="{57BA33A1-4DAE-BD61-FAB5-0119E4D6F8FA}"/>
              </a:ext>
            </a:extLst>
          </p:cNvPr>
          <p:cNvSpPr txBox="1"/>
          <p:nvPr/>
        </p:nvSpPr>
        <p:spPr>
          <a:xfrm>
            <a:off x="3744631" y="3412854"/>
            <a:ext cx="1852855" cy="954107"/>
          </a:xfrm>
          <a:prstGeom prst="rect">
            <a:avLst/>
          </a:prstGeom>
          <a:noFill/>
        </p:spPr>
        <p:txBody>
          <a:bodyPr wrap="square" rtlCol="0">
            <a:spAutoFit/>
          </a:bodyPr>
          <a:lstStyle/>
          <a:p>
            <a:pPr algn="ctr"/>
            <a:r>
              <a:rPr lang="nl-BE" sz="1400" dirty="0"/>
              <a:t>Maandelijkse aangifte uren tijdelijke werkloosheid</a:t>
            </a:r>
          </a:p>
        </p:txBody>
      </p:sp>
      <p:cxnSp>
        <p:nvCxnSpPr>
          <p:cNvPr id="43" name="Rechte verbindingslijn met pijl 42">
            <a:extLst>
              <a:ext uri="{FF2B5EF4-FFF2-40B4-BE49-F238E27FC236}">
                <a16:creationId xmlns:a16="http://schemas.microsoft.com/office/drawing/2014/main" id="{969B819E-4A0A-8927-DE9B-242A9E736C14}"/>
              </a:ext>
            </a:extLst>
          </p:cNvPr>
          <p:cNvCxnSpPr>
            <a:cxnSpLocks/>
            <a:stCxn id="9" idx="3"/>
            <a:endCxn id="35" idx="1"/>
          </p:cNvCxnSpPr>
          <p:nvPr/>
        </p:nvCxnSpPr>
        <p:spPr>
          <a:xfrm>
            <a:off x="3228548" y="5458326"/>
            <a:ext cx="4277377" cy="0"/>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pic>
        <p:nvPicPr>
          <p:cNvPr id="46" name="Graphic 45" descr="Draadloos met effen opvulling">
            <a:extLst>
              <a:ext uri="{FF2B5EF4-FFF2-40B4-BE49-F238E27FC236}">
                <a16:creationId xmlns:a16="http://schemas.microsoft.com/office/drawing/2014/main" id="{4A27FDFD-8B7D-9471-32D8-A62E4AC6C71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71059" y="4970844"/>
            <a:ext cx="457200" cy="457200"/>
          </a:xfrm>
          <a:prstGeom prst="rect">
            <a:avLst/>
          </a:prstGeom>
        </p:spPr>
      </p:pic>
      <p:pic>
        <p:nvPicPr>
          <p:cNvPr id="48" name="Graphic 47" descr="Controlelijst met effen opvulling">
            <a:extLst>
              <a:ext uri="{FF2B5EF4-FFF2-40B4-BE49-F238E27FC236}">
                <a16:creationId xmlns:a16="http://schemas.microsoft.com/office/drawing/2014/main" id="{7454A3B5-06AA-2035-F8C4-C649D6DF5F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128259" y="4954574"/>
            <a:ext cx="517766" cy="517766"/>
          </a:xfrm>
          <a:prstGeom prst="rect">
            <a:avLst/>
          </a:prstGeom>
        </p:spPr>
      </p:pic>
      <p:sp>
        <p:nvSpPr>
          <p:cNvPr id="49" name="Tekstvak 48">
            <a:extLst>
              <a:ext uri="{FF2B5EF4-FFF2-40B4-BE49-F238E27FC236}">
                <a16:creationId xmlns:a16="http://schemas.microsoft.com/office/drawing/2014/main" id="{0DD5B783-AA8F-F22B-A364-7D3790611296}"/>
              </a:ext>
            </a:extLst>
          </p:cNvPr>
          <p:cNvSpPr txBox="1"/>
          <p:nvPr/>
        </p:nvSpPr>
        <p:spPr>
          <a:xfrm>
            <a:off x="4317443" y="5502622"/>
            <a:ext cx="2057177" cy="738664"/>
          </a:xfrm>
          <a:prstGeom prst="rect">
            <a:avLst/>
          </a:prstGeom>
          <a:noFill/>
        </p:spPr>
        <p:txBody>
          <a:bodyPr wrap="square" rtlCol="0">
            <a:spAutoFit/>
          </a:bodyPr>
          <a:lstStyle/>
          <a:p>
            <a:pPr algn="ctr"/>
            <a:r>
              <a:rPr lang="nl-BE" sz="1400" dirty="0"/>
              <a:t>Inhoud werkloosheids- dossier</a:t>
            </a:r>
          </a:p>
        </p:txBody>
      </p:sp>
      <p:sp>
        <p:nvSpPr>
          <p:cNvPr id="50" name="Rechthoek 49">
            <a:extLst>
              <a:ext uri="{FF2B5EF4-FFF2-40B4-BE49-F238E27FC236}">
                <a16:creationId xmlns:a16="http://schemas.microsoft.com/office/drawing/2014/main" id="{D389743A-58A5-71D2-BA3C-2392E1FE60E1}"/>
              </a:ext>
            </a:extLst>
          </p:cNvPr>
          <p:cNvSpPr/>
          <p:nvPr/>
        </p:nvSpPr>
        <p:spPr>
          <a:xfrm>
            <a:off x="7848525" y="2165761"/>
            <a:ext cx="2229854" cy="55345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nl-BE" dirty="0"/>
              <a:t>Werknemer</a:t>
            </a:r>
          </a:p>
        </p:txBody>
      </p:sp>
      <p:cxnSp>
        <p:nvCxnSpPr>
          <p:cNvPr id="56" name="Rechte verbindingslijn met pijl 55">
            <a:extLst>
              <a:ext uri="{FF2B5EF4-FFF2-40B4-BE49-F238E27FC236}">
                <a16:creationId xmlns:a16="http://schemas.microsoft.com/office/drawing/2014/main" id="{6A246BF2-AF68-F129-9109-BFA1EF16506E}"/>
              </a:ext>
            </a:extLst>
          </p:cNvPr>
          <p:cNvCxnSpPr>
            <a:cxnSpLocks/>
            <a:stCxn id="50" idx="2"/>
            <a:endCxn id="35" idx="0"/>
          </p:cNvCxnSpPr>
          <p:nvPr/>
        </p:nvCxnSpPr>
        <p:spPr>
          <a:xfrm>
            <a:off x="8963452" y="2719214"/>
            <a:ext cx="2" cy="2462848"/>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pic>
        <p:nvPicPr>
          <p:cNvPr id="7" name="Graphic 6" descr="Draadloos met effen opvulling">
            <a:extLst>
              <a:ext uri="{FF2B5EF4-FFF2-40B4-BE49-F238E27FC236}">
                <a16:creationId xmlns:a16="http://schemas.microsoft.com/office/drawing/2014/main" id="{C1B90238-08D2-1968-2D4C-62284C39A6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78179" y="3344440"/>
            <a:ext cx="457200" cy="457200"/>
          </a:xfrm>
          <a:prstGeom prst="rect">
            <a:avLst/>
          </a:prstGeom>
        </p:spPr>
      </p:pic>
      <p:pic>
        <p:nvPicPr>
          <p:cNvPr id="8" name="Graphic 7" descr="Contract met effen opvulling">
            <a:extLst>
              <a:ext uri="{FF2B5EF4-FFF2-40B4-BE49-F238E27FC236}">
                <a16:creationId xmlns:a16="http://schemas.microsoft.com/office/drawing/2014/main" id="{7FDCFD24-6A3E-AFA3-619A-C2DF5B1562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50105" y="3801640"/>
            <a:ext cx="513347" cy="513347"/>
          </a:xfrm>
          <a:prstGeom prst="rect">
            <a:avLst/>
          </a:prstGeom>
        </p:spPr>
      </p:pic>
      <p:pic>
        <p:nvPicPr>
          <p:cNvPr id="11" name="Afbeelding 10">
            <a:extLst>
              <a:ext uri="{FF2B5EF4-FFF2-40B4-BE49-F238E27FC236}">
                <a16:creationId xmlns:a16="http://schemas.microsoft.com/office/drawing/2014/main" id="{278283B0-6B2E-43C1-3C4A-4F1A80F0BCC3}"/>
              </a:ext>
            </a:extLst>
          </p:cNvPr>
          <p:cNvPicPr>
            <a:picLocks noChangeAspect="1"/>
          </p:cNvPicPr>
          <p:nvPr/>
        </p:nvPicPr>
        <p:blipFill>
          <a:blip r:embed="rId10"/>
          <a:stretch>
            <a:fillRect/>
          </a:stretch>
        </p:blipFill>
        <p:spPr>
          <a:xfrm>
            <a:off x="9025120" y="2882734"/>
            <a:ext cx="1081406" cy="2088110"/>
          </a:xfrm>
          <a:prstGeom prst="rect">
            <a:avLst/>
          </a:prstGeom>
          <a:ln>
            <a:solidFill>
              <a:schemeClr val="tx1"/>
            </a:solidFill>
          </a:ln>
        </p:spPr>
      </p:pic>
      <p:pic>
        <p:nvPicPr>
          <p:cNvPr id="15" name="Afbeelding 14">
            <a:extLst>
              <a:ext uri="{FF2B5EF4-FFF2-40B4-BE49-F238E27FC236}">
                <a16:creationId xmlns:a16="http://schemas.microsoft.com/office/drawing/2014/main" id="{72DD32AC-F9D1-3DB2-CC15-633030A01E27}"/>
              </a:ext>
            </a:extLst>
          </p:cNvPr>
          <p:cNvPicPr>
            <a:picLocks noChangeAspect="1"/>
          </p:cNvPicPr>
          <p:nvPr/>
        </p:nvPicPr>
        <p:blipFill>
          <a:blip r:embed="rId11"/>
          <a:stretch>
            <a:fillRect/>
          </a:stretch>
        </p:blipFill>
        <p:spPr>
          <a:xfrm>
            <a:off x="7360226" y="3885152"/>
            <a:ext cx="1137410" cy="1073630"/>
          </a:xfrm>
          <a:prstGeom prst="rect">
            <a:avLst/>
          </a:prstGeom>
        </p:spPr>
      </p:pic>
    </p:spTree>
    <p:extLst>
      <p:ext uri="{BB962C8B-B14F-4D97-AF65-F5344CB8AC3E}">
        <p14:creationId xmlns:p14="http://schemas.microsoft.com/office/powerpoint/2010/main" val="4126201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a:t>De </a:t>
            </a:r>
            <a:r>
              <a:rPr lang="fr-BE" dirty="0" err="1"/>
              <a:t>elektronisch</a:t>
            </a:r>
            <a:r>
              <a:rPr lang="fr-BE" dirty="0"/>
              <a:t> </a:t>
            </a:r>
            <a:r>
              <a:rPr lang="fr-BE" dirty="0" err="1"/>
              <a:t>controlekaart</a:t>
            </a:r>
            <a:r>
              <a:rPr lang="fr-BE" dirty="0"/>
              <a:t> </a:t>
            </a:r>
            <a:r>
              <a:rPr lang="fr-BE" dirty="0" err="1"/>
              <a:t>tijdelijke</a:t>
            </a:r>
            <a:r>
              <a:rPr lang="fr-BE" dirty="0"/>
              <a:t> werkloosheid – eC3.2</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p:txBody>
          <a:bodyPr>
            <a:normAutofit fontScale="92500" lnSpcReduction="20000"/>
          </a:bodyPr>
          <a:lstStyle/>
          <a:p>
            <a:r>
              <a:rPr lang="nl-BE" dirty="0"/>
              <a:t>De voordelen van het elektronisch werken</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14</a:t>
            </a:fld>
            <a:endParaRPr lang="fr-BE" dirty="0"/>
          </a:p>
        </p:txBody>
      </p:sp>
      <p:sp>
        <p:nvSpPr>
          <p:cNvPr id="4" name="Espace réservé du contenu 8">
            <a:extLst>
              <a:ext uri="{FF2B5EF4-FFF2-40B4-BE49-F238E27FC236}">
                <a16:creationId xmlns:a16="http://schemas.microsoft.com/office/drawing/2014/main" id="{F6271C38-FA5C-E4FB-3EA1-37FD7F318887}"/>
              </a:ext>
            </a:extLst>
          </p:cNvPr>
          <p:cNvSpPr txBox="1">
            <a:spLocks/>
          </p:cNvSpPr>
          <p:nvPr/>
        </p:nvSpPr>
        <p:spPr>
          <a:xfrm>
            <a:off x="838200" y="1491916"/>
            <a:ext cx="10515600" cy="4687775"/>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40000" lvl="2" indent="0">
              <a:buNone/>
            </a:pPr>
            <a:endParaRPr lang="fr-BE" sz="2000" dirty="0"/>
          </a:p>
          <a:p>
            <a:r>
              <a:rPr lang="fr-BE" sz="2400" dirty="0" err="1"/>
              <a:t>Juistere</a:t>
            </a:r>
            <a:r>
              <a:rPr lang="fr-BE" sz="2400" dirty="0"/>
              <a:t> </a:t>
            </a:r>
            <a:r>
              <a:rPr lang="fr-BE" sz="2400" dirty="0" err="1"/>
              <a:t>betaling</a:t>
            </a:r>
            <a:endParaRPr lang="fr-BE" sz="2400" dirty="0"/>
          </a:p>
          <a:p>
            <a:pPr lvl="1"/>
            <a:r>
              <a:rPr lang="fr-BE" sz="2000" dirty="0" err="1"/>
              <a:t>Inhoudelijk</a:t>
            </a:r>
            <a:r>
              <a:rPr lang="fr-BE" sz="2000" dirty="0"/>
              <a:t> </a:t>
            </a:r>
            <a:r>
              <a:rPr lang="fr-BE" sz="2000" dirty="0" err="1"/>
              <a:t>eenvoudig</a:t>
            </a:r>
            <a:r>
              <a:rPr lang="fr-BE" sz="2000" dirty="0"/>
              <a:t>(er)</a:t>
            </a:r>
          </a:p>
          <a:p>
            <a:pPr lvl="1"/>
            <a:r>
              <a:rPr lang="fr-BE" sz="2000" dirty="0" err="1"/>
              <a:t>Geen</a:t>
            </a:r>
            <a:r>
              <a:rPr lang="fr-BE" sz="2000" dirty="0"/>
              <a:t> </a:t>
            </a:r>
            <a:r>
              <a:rPr lang="fr-BE" sz="2000" dirty="0" err="1"/>
              <a:t>onduidelijkheden</a:t>
            </a:r>
            <a:r>
              <a:rPr lang="fr-BE" sz="2000" dirty="0"/>
              <a:t> </a:t>
            </a:r>
            <a:r>
              <a:rPr lang="fr-BE" sz="2000" dirty="0" err="1"/>
              <a:t>als</a:t>
            </a:r>
            <a:r>
              <a:rPr lang="fr-BE" sz="2000" dirty="0"/>
              <a:t> </a:t>
            </a:r>
            <a:r>
              <a:rPr lang="fr-BE" sz="2000" dirty="0" err="1"/>
              <a:t>gevolg</a:t>
            </a:r>
            <a:r>
              <a:rPr lang="fr-BE" sz="2000" dirty="0"/>
              <a:t> van </a:t>
            </a:r>
            <a:r>
              <a:rPr lang="fr-BE" sz="2000" dirty="0" err="1"/>
              <a:t>gebruik</a:t>
            </a:r>
            <a:r>
              <a:rPr lang="fr-BE" sz="2000" dirty="0"/>
              <a:t> papier</a:t>
            </a:r>
          </a:p>
          <a:p>
            <a:pPr lvl="1"/>
            <a:r>
              <a:rPr lang="fr-BE" sz="2000" dirty="0"/>
              <a:t>Te </a:t>
            </a:r>
            <a:r>
              <a:rPr lang="fr-BE" sz="2000" dirty="0" err="1"/>
              <a:t>gebruiken</a:t>
            </a:r>
            <a:r>
              <a:rPr lang="fr-BE" sz="2000" dirty="0"/>
              <a:t> in de 3 </a:t>
            </a:r>
            <a:r>
              <a:rPr lang="fr-BE" sz="2000" dirty="0" err="1"/>
              <a:t>landstalen</a:t>
            </a:r>
            <a:endParaRPr lang="fr-BE" sz="2000" dirty="0"/>
          </a:p>
          <a:p>
            <a:endParaRPr lang="fr-BE" dirty="0"/>
          </a:p>
          <a:p>
            <a:r>
              <a:rPr lang="fr-BE" sz="2400" dirty="0" err="1"/>
              <a:t>Vrijwaring</a:t>
            </a:r>
            <a:r>
              <a:rPr lang="fr-BE" sz="2400" dirty="0"/>
              <a:t> van sociale </a:t>
            </a:r>
            <a:r>
              <a:rPr lang="fr-BE" sz="2400" dirty="0" err="1"/>
              <a:t>rechten</a:t>
            </a:r>
            <a:endParaRPr lang="fr-BE" sz="2400" dirty="0"/>
          </a:p>
          <a:p>
            <a:pPr lvl="1"/>
            <a:r>
              <a:rPr lang="fr-BE" sz="2000" dirty="0" err="1"/>
              <a:t>Verlies</a:t>
            </a:r>
            <a:r>
              <a:rPr lang="fr-BE" sz="2000" dirty="0"/>
              <a:t> van </a:t>
            </a:r>
            <a:r>
              <a:rPr lang="fr-BE" sz="2000" dirty="0" err="1"/>
              <a:t>controlekaart</a:t>
            </a:r>
            <a:r>
              <a:rPr lang="fr-BE" sz="2000" dirty="0"/>
              <a:t> </a:t>
            </a:r>
            <a:r>
              <a:rPr lang="fr-BE" sz="2000" dirty="0" err="1"/>
              <a:t>onmogelijk</a:t>
            </a:r>
            <a:endParaRPr lang="fr-BE" sz="2000" dirty="0"/>
          </a:p>
        </p:txBody>
      </p:sp>
    </p:spTree>
    <p:extLst>
      <p:ext uri="{BB962C8B-B14F-4D97-AF65-F5344CB8AC3E}">
        <p14:creationId xmlns:p14="http://schemas.microsoft.com/office/powerpoint/2010/main" val="676099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811443-56BF-5947-0B61-117F8A0A3F19}"/>
              </a:ext>
            </a:extLst>
          </p:cNvPr>
          <p:cNvSpPr>
            <a:spLocks noGrp="1"/>
          </p:cNvSpPr>
          <p:nvPr>
            <p:ph type="title"/>
          </p:nvPr>
        </p:nvSpPr>
        <p:spPr/>
        <p:txBody>
          <a:bodyPr/>
          <a:lstStyle/>
          <a:p>
            <a:r>
              <a:rPr lang="nl-BE" dirty="0"/>
              <a:t>SNEL</a:t>
            </a:r>
          </a:p>
        </p:txBody>
      </p:sp>
      <p:sp>
        <p:nvSpPr>
          <p:cNvPr id="3" name="Espace réservé du numéro de diapositive 2">
            <a:extLst>
              <a:ext uri="{FF2B5EF4-FFF2-40B4-BE49-F238E27FC236}">
                <a16:creationId xmlns:a16="http://schemas.microsoft.com/office/drawing/2014/main" id="{4FD80BD5-D2CC-991D-BED5-EFDCE8EE6238}"/>
              </a:ext>
            </a:extLst>
          </p:cNvPr>
          <p:cNvSpPr>
            <a:spLocks noGrp="1"/>
          </p:cNvSpPr>
          <p:nvPr>
            <p:ph type="sldNum" sz="quarter" idx="4"/>
          </p:nvPr>
        </p:nvSpPr>
        <p:spPr/>
        <p:txBody>
          <a:bodyPr/>
          <a:lstStyle/>
          <a:p>
            <a:fld id="{1A702769-3850-4183-AD4D-D4D1727092EA}" type="slidenum">
              <a:rPr lang="fr-BE" smtClean="0"/>
              <a:pPr/>
              <a:t>15</a:t>
            </a:fld>
            <a:endParaRPr lang="fr-BE" dirty="0"/>
          </a:p>
        </p:txBody>
      </p:sp>
    </p:spTree>
    <p:extLst>
      <p:ext uri="{BB962C8B-B14F-4D97-AF65-F5344CB8AC3E}">
        <p14:creationId xmlns:p14="http://schemas.microsoft.com/office/powerpoint/2010/main" val="979127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a:t>De </a:t>
            </a:r>
            <a:r>
              <a:rPr lang="fr-BE" dirty="0" err="1"/>
              <a:t>elektronisch</a:t>
            </a:r>
            <a:r>
              <a:rPr lang="fr-BE" dirty="0"/>
              <a:t> </a:t>
            </a:r>
            <a:r>
              <a:rPr lang="fr-BE" dirty="0" err="1"/>
              <a:t>controlekaart</a:t>
            </a:r>
            <a:r>
              <a:rPr lang="fr-BE" dirty="0"/>
              <a:t> </a:t>
            </a:r>
            <a:r>
              <a:rPr lang="fr-BE" dirty="0" err="1"/>
              <a:t>tijdelijke</a:t>
            </a:r>
            <a:r>
              <a:rPr lang="fr-BE" dirty="0"/>
              <a:t> werkloosheid – eC3.2</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p:txBody>
          <a:bodyPr>
            <a:normAutofit fontScale="92500" lnSpcReduction="20000"/>
          </a:bodyPr>
          <a:lstStyle/>
          <a:p>
            <a:r>
              <a:rPr lang="nl-BE" dirty="0"/>
              <a:t>De voordelen van het elektronisch werken</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16</a:t>
            </a:fld>
            <a:endParaRPr lang="fr-BE" dirty="0"/>
          </a:p>
        </p:txBody>
      </p:sp>
      <p:sp>
        <p:nvSpPr>
          <p:cNvPr id="4" name="Espace réservé du contenu 8">
            <a:extLst>
              <a:ext uri="{FF2B5EF4-FFF2-40B4-BE49-F238E27FC236}">
                <a16:creationId xmlns:a16="http://schemas.microsoft.com/office/drawing/2014/main" id="{F6271C38-FA5C-E4FB-3EA1-37FD7F318887}"/>
              </a:ext>
            </a:extLst>
          </p:cNvPr>
          <p:cNvSpPr txBox="1">
            <a:spLocks/>
          </p:cNvSpPr>
          <p:nvPr/>
        </p:nvSpPr>
        <p:spPr>
          <a:xfrm>
            <a:off x="838200" y="1580148"/>
            <a:ext cx="10515600" cy="4599544"/>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sz="2400" dirty="0" err="1"/>
              <a:t>Snellere</a:t>
            </a:r>
            <a:r>
              <a:rPr lang="fr-BE" sz="2400" dirty="0"/>
              <a:t> </a:t>
            </a:r>
            <a:r>
              <a:rPr lang="fr-BE" sz="2400" dirty="0" err="1"/>
              <a:t>betaling</a:t>
            </a:r>
            <a:endParaRPr lang="fr-BE" sz="2400" dirty="0"/>
          </a:p>
          <a:p>
            <a:pPr lvl="1"/>
            <a:r>
              <a:rPr lang="fr-BE" sz="2000" dirty="0" err="1"/>
              <a:t>Controlekaart</a:t>
            </a:r>
            <a:r>
              <a:rPr lang="fr-BE" sz="2000" dirty="0"/>
              <a:t> </a:t>
            </a:r>
            <a:r>
              <a:rPr lang="fr-BE" sz="2000" dirty="0" err="1"/>
              <a:t>digitaal</a:t>
            </a:r>
            <a:r>
              <a:rPr lang="fr-BE" sz="2000" dirty="0"/>
              <a:t> </a:t>
            </a:r>
            <a:r>
              <a:rPr lang="fr-BE" sz="2000" dirty="0" err="1"/>
              <a:t>verzenden</a:t>
            </a:r>
            <a:r>
              <a:rPr lang="fr-BE" sz="2000" dirty="0"/>
              <a:t> </a:t>
            </a:r>
            <a:r>
              <a:rPr lang="fr-BE" sz="2000" dirty="0" err="1"/>
              <a:t>naar</a:t>
            </a:r>
            <a:r>
              <a:rPr lang="fr-BE" sz="2000" dirty="0"/>
              <a:t> </a:t>
            </a:r>
            <a:r>
              <a:rPr lang="fr-BE" sz="2000" dirty="0" err="1"/>
              <a:t>uitbetalingsinstelling</a:t>
            </a:r>
            <a:endParaRPr lang="fr-BE" sz="2000" dirty="0"/>
          </a:p>
          <a:p>
            <a:pPr lvl="1"/>
            <a:r>
              <a:rPr lang="fr-BE" sz="2000" dirty="0" err="1"/>
              <a:t>Automatische</a:t>
            </a:r>
            <a:r>
              <a:rPr lang="fr-BE" sz="2000" dirty="0"/>
              <a:t> </a:t>
            </a:r>
            <a:r>
              <a:rPr lang="fr-BE" sz="2000" dirty="0" err="1"/>
              <a:t>betalingsprocessen</a:t>
            </a:r>
            <a:endParaRPr lang="fr-BE" sz="2000" dirty="0"/>
          </a:p>
          <a:p>
            <a:pPr lvl="1"/>
            <a:endParaRPr lang="fr-BE" sz="2000" dirty="0"/>
          </a:p>
          <a:p>
            <a:r>
              <a:rPr lang="fr-BE" sz="2400" dirty="0" err="1"/>
              <a:t>Geen</a:t>
            </a:r>
            <a:r>
              <a:rPr lang="fr-BE" sz="2400" dirty="0"/>
              <a:t> lange en complexe </a:t>
            </a:r>
            <a:r>
              <a:rPr lang="fr-BE" sz="2400" dirty="0" err="1"/>
              <a:t>administratieve</a:t>
            </a:r>
            <a:r>
              <a:rPr lang="fr-BE" sz="2400" dirty="0"/>
              <a:t> </a:t>
            </a:r>
            <a:r>
              <a:rPr lang="fr-BE" sz="2400" dirty="0" err="1"/>
              <a:t>procedures</a:t>
            </a:r>
            <a:r>
              <a:rPr lang="fr-BE" sz="2400" dirty="0"/>
              <a:t> </a:t>
            </a:r>
            <a:r>
              <a:rPr lang="fr-BE" sz="2400" dirty="0" err="1"/>
              <a:t>meer</a:t>
            </a:r>
            <a:r>
              <a:rPr lang="fr-BE" sz="2400" dirty="0"/>
              <a:t> </a:t>
            </a:r>
            <a:r>
              <a:rPr lang="fr-BE" sz="2400" dirty="0" err="1"/>
              <a:t>voor</a:t>
            </a:r>
            <a:r>
              <a:rPr lang="fr-BE" sz="2400" dirty="0"/>
              <a:t>:</a:t>
            </a:r>
          </a:p>
          <a:p>
            <a:pPr lvl="1"/>
            <a:r>
              <a:rPr lang="fr-BE" sz="2000" dirty="0" err="1"/>
              <a:t>Verlies</a:t>
            </a:r>
            <a:r>
              <a:rPr lang="fr-BE" sz="2000" dirty="0"/>
              <a:t> en </a:t>
            </a:r>
            <a:r>
              <a:rPr lang="fr-BE" sz="2000" dirty="0" err="1"/>
              <a:t>vervanging</a:t>
            </a:r>
            <a:r>
              <a:rPr lang="fr-BE" sz="2000" dirty="0"/>
              <a:t> van de </a:t>
            </a:r>
            <a:r>
              <a:rPr lang="fr-BE" sz="2000" dirty="0" err="1"/>
              <a:t>papieren</a:t>
            </a:r>
            <a:r>
              <a:rPr lang="fr-BE" sz="2000" dirty="0"/>
              <a:t> </a:t>
            </a:r>
            <a:r>
              <a:rPr lang="fr-BE" sz="2000" dirty="0" err="1"/>
              <a:t>controlekaart</a:t>
            </a:r>
            <a:endParaRPr lang="fr-BE" sz="2000" dirty="0"/>
          </a:p>
          <a:p>
            <a:pPr lvl="1"/>
            <a:r>
              <a:rPr lang="fr-BE" sz="2000" dirty="0" err="1"/>
              <a:t>Correctie</a:t>
            </a:r>
            <a:r>
              <a:rPr lang="fr-BE" sz="2000" dirty="0"/>
              <a:t> van </a:t>
            </a:r>
            <a:r>
              <a:rPr lang="fr-BE" sz="2000" dirty="0" err="1"/>
              <a:t>een</a:t>
            </a:r>
            <a:r>
              <a:rPr lang="fr-BE" sz="2000" dirty="0"/>
              <a:t> </a:t>
            </a:r>
            <a:r>
              <a:rPr lang="fr-BE" sz="2000" dirty="0" err="1"/>
              <a:t>vergissing</a:t>
            </a:r>
            <a:r>
              <a:rPr lang="fr-BE" sz="2000" dirty="0"/>
              <a:t> op de </a:t>
            </a:r>
            <a:r>
              <a:rPr lang="fr-BE" sz="2000" dirty="0" err="1"/>
              <a:t>papieren</a:t>
            </a:r>
            <a:r>
              <a:rPr lang="fr-BE" sz="2000" dirty="0"/>
              <a:t> </a:t>
            </a:r>
            <a:r>
              <a:rPr lang="fr-BE" sz="2000" dirty="0" err="1"/>
              <a:t>controlekaart</a:t>
            </a:r>
            <a:endParaRPr lang="fr-BE" sz="2000" dirty="0"/>
          </a:p>
          <a:p>
            <a:endParaRPr lang="fr-BE" sz="2400" dirty="0"/>
          </a:p>
        </p:txBody>
      </p:sp>
    </p:spTree>
    <p:extLst>
      <p:ext uri="{BB962C8B-B14F-4D97-AF65-F5344CB8AC3E}">
        <p14:creationId xmlns:p14="http://schemas.microsoft.com/office/powerpoint/2010/main" val="26899023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EE7318C-4027-D73C-F2C9-16E10F218906}"/>
              </a:ext>
            </a:extLst>
          </p:cNvPr>
          <p:cNvSpPr>
            <a:spLocks noGrp="1"/>
          </p:cNvSpPr>
          <p:nvPr>
            <p:ph type="title"/>
          </p:nvPr>
        </p:nvSpPr>
        <p:spPr>
          <a:xfrm>
            <a:off x="6096000" y="842168"/>
            <a:ext cx="5609026" cy="3489200"/>
          </a:xfrm>
        </p:spPr>
        <p:txBody>
          <a:bodyPr/>
          <a:lstStyle/>
          <a:p>
            <a:r>
              <a:rPr lang="fr-BE" dirty="0" err="1"/>
              <a:t>Hoe</a:t>
            </a:r>
            <a:r>
              <a:rPr lang="fr-BE" dirty="0"/>
              <a:t> </a:t>
            </a:r>
            <a:r>
              <a:rPr lang="fr-BE" dirty="0" err="1"/>
              <a:t>werkt</a:t>
            </a:r>
            <a:r>
              <a:rPr lang="fr-BE" dirty="0"/>
              <a:t> de </a:t>
            </a:r>
            <a:r>
              <a:rPr lang="fr-BE" dirty="0" err="1"/>
              <a:t>elektronische</a:t>
            </a:r>
            <a:r>
              <a:rPr lang="fr-BE" dirty="0"/>
              <a:t> </a:t>
            </a:r>
            <a:r>
              <a:rPr lang="fr-BE" dirty="0" err="1"/>
              <a:t>controlekaart</a:t>
            </a:r>
            <a:r>
              <a:rPr lang="fr-BE" dirty="0"/>
              <a:t>?</a:t>
            </a:r>
          </a:p>
        </p:txBody>
      </p:sp>
      <p:sp>
        <p:nvSpPr>
          <p:cNvPr id="9" name="Espace réservé pour une image  8">
            <a:extLst>
              <a:ext uri="{FF2B5EF4-FFF2-40B4-BE49-F238E27FC236}">
                <a16:creationId xmlns:a16="http://schemas.microsoft.com/office/drawing/2014/main" id="{CD880CDA-466D-7E30-9E03-6493EBF4C793}"/>
              </a:ext>
            </a:extLst>
          </p:cNvPr>
          <p:cNvSpPr>
            <a:spLocks noGrp="1"/>
          </p:cNvSpPr>
          <p:nvPr>
            <p:ph type="pic" sz="quarter" idx="13"/>
          </p:nvPr>
        </p:nvSpPr>
        <p:spPr/>
        <p:txBody>
          <a:bodyPr/>
          <a:lstStyle/>
          <a:p>
            <a:endParaRPr lang="nl-BE"/>
          </a:p>
        </p:txBody>
      </p:sp>
      <p:sp>
        <p:nvSpPr>
          <p:cNvPr id="5" name="Espace réservé du numéro de diapositive 4">
            <a:extLst>
              <a:ext uri="{FF2B5EF4-FFF2-40B4-BE49-F238E27FC236}">
                <a16:creationId xmlns:a16="http://schemas.microsoft.com/office/drawing/2014/main" id="{07955C47-3670-0CF1-F06D-F69115633377}"/>
              </a:ext>
            </a:extLst>
          </p:cNvPr>
          <p:cNvSpPr>
            <a:spLocks noGrp="1"/>
          </p:cNvSpPr>
          <p:nvPr>
            <p:ph type="sldNum" sz="quarter" idx="4"/>
          </p:nvPr>
        </p:nvSpPr>
        <p:spPr/>
        <p:txBody>
          <a:bodyPr/>
          <a:lstStyle/>
          <a:p>
            <a:fld id="{1A702769-3850-4183-AD4D-D4D1727092EA}" type="slidenum">
              <a:rPr lang="fr-BE" smtClean="0"/>
              <a:pPr/>
              <a:t>17</a:t>
            </a:fld>
            <a:endParaRPr lang="fr-BE" dirty="0"/>
          </a:p>
        </p:txBody>
      </p:sp>
      <p:pic>
        <p:nvPicPr>
          <p:cNvPr id="10" name="Espace réservé pour une image  6">
            <a:extLst>
              <a:ext uri="{FF2B5EF4-FFF2-40B4-BE49-F238E27FC236}">
                <a16:creationId xmlns:a16="http://schemas.microsoft.com/office/drawing/2014/main" id="{52242452-94C2-D383-B155-72AEFDFE40A3}"/>
              </a:ext>
            </a:extLst>
          </p:cNvPr>
          <p:cNvPicPr>
            <a:picLocks noChangeAspect="1"/>
          </p:cNvPicPr>
          <p:nvPr/>
        </p:nvPicPr>
        <p:blipFill>
          <a:blip r:embed="rId2">
            <a:extLst>
              <a:ext uri="{28A0092B-C50C-407E-A947-70E740481C1C}">
                <a14:useLocalDpi xmlns:a14="http://schemas.microsoft.com/office/drawing/2010/main" val="0"/>
              </a:ext>
            </a:extLst>
          </a:blip>
          <a:srcRect t="18722" b="18722"/>
          <a:stretch/>
        </p:blipFill>
        <p:spPr>
          <a:xfrm>
            <a:off x="-15239" y="0"/>
            <a:ext cx="5250180" cy="6861547"/>
          </a:xfrm>
          <a:custGeom>
            <a:avLst/>
            <a:gdLst>
              <a:gd name="connsiteX0" fmla="*/ 0 w 5156200"/>
              <a:gd name="connsiteY0" fmla="*/ 0 h 6861430"/>
              <a:gd name="connsiteX1" fmla="*/ 2578100 w 5156200"/>
              <a:gd name="connsiteY1" fmla="*/ 0 h 6861430"/>
              <a:gd name="connsiteX2" fmla="*/ 5156200 w 5156200"/>
              <a:gd name="connsiteY2" fmla="*/ 3430715 h 6861430"/>
              <a:gd name="connsiteX3" fmla="*/ 2578100 w 5156200"/>
              <a:gd name="connsiteY3" fmla="*/ 6861430 h 6861430"/>
              <a:gd name="connsiteX4" fmla="*/ 0 w 5156200"/>
              <a:gd name="connsiteY4" fmla="*/ 6861430 h 6861430"/>
              <a:gd name="connsiteX5" fmla="*/ 0 w 5156200"/>
              <a:gd name="connsiteY5" fmla="*/ 0 h 6861430"/>
              <a:gd name="connsiteX0" fmla="*/ 0 w 5421392"/>
              <a:gd name="connsiteY0" fmla="*/ 3175 h 6864605"/>
              <a:gd name="connsiteX1" fmla="*/ 4371975 w 5421392"/>
              <a:gd name="connsiteY1" fmla="*/ 0 h 6864605"/>
              <a:gd name="connsiteX2" fmla="*/ 5156200 w 5421392"/>
              <a:gd name="connsiteY2" fmla="*/ 3433890 h 6864605"/>
              <a:gd name="connsiteX3" fmla="*/ 2578100 w 5421392"/>
              <a:gd name="connsiteY3" fmla="*/ 6864605 h 6864605"/>
              <a:gd name="connsiteX4" fmla="*/ 0 w 5421392"/>
              <a:gd name="connsiteY4" fmla="*/ 6864605 h 6864605"/>
              <a:gd name="connsiteX5" fmla="*/ 0 w 5421392"/>
              <a:gd name="connsiteY5" fmla="*/ 3175 h 6864605"/>
              <a:gd name="connsiteX0" fmla="*/ 0 w 5244797"/>
              <a:gd name="connsiteY0" fmla="*/ 3175 h 6864605"/>
              <a:gd name="connsiteX1" fmla="*/ 4371975 w 5244797"/>
              <a:gd name="connsiteY1" fmla="*/ 0 h 6864605"/>
              <a:gd name="connsiteX2" fmla="*/ 5156200 w 5244797"/>
              <a:gd name="connsiteY2" fmla="*/ 3433890 h 6864605"/>
              <a:gd name="connsiteX3" fmla="*/ 2578100 w 5244797"/>
              <a:gd name="connsiteY3" fmla="*/ 6864605 h 6864605"/>
              <a:gd name="connsiteX4" fmla="*/ 0 w 5244797"/>
              <a:gd name="connsiteY4" fmla="*/ 6864605 h 6864605"/>
              <a:gd name="connsiteX5" fmla="*/ 0 w 5244797"/>
              <a:gd name="connsiteY5" fmla="*/ 3175 h 6864605"/>
              <a:gd name="connsiteX0" fmla="*/ 0 w 5243543"/>
              <a:gd name="connsiteY0" fmla="*/ 3175 h 6864605"/>
              <a:gd name="connsiteX1" fmla="*/ 4371975 w 5243543"/>
              <a:gd name="connsiteY1" fmla="*/ 0 h 6864605"/>
              <a:gd name="connsiteX2" fmla="*/ 5156200 w 5243543"/>
              <a:gd name="connsiteY2" fmla="*/ 3433890 h 6864605"/>
              <a:gd name="connsiteX3" fmla="*/ 2578100 w 5243543"/>
              <a:gd name="connsiteY3" fmla="*/ 6864605 h 6864605"/>
              <a:gd name="connsiteX4" fmla="*/ 0 w 5243543"/>
              <a:gd name="connsiteY4" fmla="*/ 6864605 h 6864605"/>
              <a:gd name="connsiteX5" fmla="*/ 0 w 5243543"/>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173821"/>
              <a:gd name="connsiteY0" fmla="*/ 3175 h 6864605"/>
              <a:gd name="connsiteX1" fmla="*/ 4371975 w 5173821"/>
              <a:gd name="connsiteY1" fmla="*/ 0 h 6864605"/>
              <a:gd name="connsiteX2" fmla="*/ 5172075 w 5173821"/>
              <a:gd name="connsiteY2" fmla="*/ 3437065 h 6864605"/>
              <a:gd name="connsiteX3" fmla="*/ 2578100 w 5173821"/>
              <a:gd name="connsiteY3" fmla="*/ 6864605 h 6864605"/>
              <a:gd name="connsiteX4" fmla="*/ 0 w 5173821"/>
              <a:gd name="connsiteY4" fmla="*/ 6864605 h 6864605"/>
              <a:gd name="connsiteX5" fmla="*/ 0 w 5173821"/>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251313"/>
              <a:gd name="connsiteY0" fmla="*/ 3175 h 6864605"/>
              <a:gd name="connsiteX1" fmla="*/ 4371975 w 5251313"/>
              <a:gd name="connsiteY1" fmla="*/ 0 h 6864605"/>
              <a:gd name="connsiteX2" fmla="*/ 5172075 w 5251313"/>
              <a:gd name="connsiteY2" fmla="*/ 3437065 h 6864605"/>
              <a:gd name="connsiteX3" fmla="*/ 2578100 w 5251313"/>
              <a:gd name="connsiteY3" fmla="*/ 6864605 h 6864605"/>
              <a:gd name="connsiteX4" fmla="*/ 0 w 5251313"/>
              <a:gd name="connsiteY4" fmla="*/ 6864605 h 6864605"/>
              <a:gd name="connsiteX5" fmla="*/ 0 w 5251313"/>
              <a:gd name="connsiteY5" fmla="*/ 3175 h 6864605"/>
              <a:gd name="connsiteX0" fmla="*/ 0 w 5249764"/>
              <a:gd name="connsiteY0" fmla="*/ 3175 h 6864605"/>
              <a:gd name="connsiteX1" fmla="*/ 4371975 w 5249764"/>
              <a:gd name="connsiteY1" fmla="*/ 0 h 6864605"/>
              <a:gd name="connsiteX2" fmla="*/ 5172075 w 5249764"/>
              <a:gd name="connsiteY2" fmla="*/ 3437065 h 6864605"/>
              <a:gd name="connsiteX3" fmla="*/ 2578100 w 5249764"/>
              <a:gd name="connsiteY3" fmla="*/ 6864605 h 6864605"/>
              <a:gd name="connsiteX4" fmla="*/ 0 w 5249764"/>
              <a:gd name="connsiteY4" fmla="*/ 6864605 h 6864605"/>
              <a:gd name="connsiteX5" fmla="*/ 0 w 5249764"/>
              <a:gd name="connsiteY5" fmla="*/ 3175 h 6864605"/>
              <a:gd name="connsiteX0" fmla="*/ 0 w 5180799"/>
              <a:gd name="connsiteY0" fmla="*/ 3175 h 6864605"/>
              <a:gd name="connsiteX1" fmla="*/ 4371975 w 5180799"/>
              <a:gd name="connsiteY1" fmla="*/ 0 h 6864605"/>
              <a:gd name="connsiteX2" fmla="*/ 5172075 w 5180799"/>
              <a:gd name="connsiteY2" fmla="*/ 3437065 h 6864605"/>
              <a:gd name="connsiteX3" fmla="*/ 2578100 w 5180799"/>
              <a:gd name="connsiteY3" fmla="*/ 6864605 h 6864605"/>
              <a:gd name="connsiteX4" fmla="*/ 0 w 5180799"/>
              <a:gd name="connsiteY4" fmla="*/ 6864605 h 6864605"/>
              <a:gd name="connsiteX5" fmla="*/ 0 w 5180799"/>
              <a:gd name="connsiteY5" fmla="*/ 3175 h 6864605"/>
              <a:gd name="connsiteX0" fmla="*/ 0 w 5182765"/>
              <a:gd name="connsiteY0" fmla="*/ 3175 h 6864605"/>
              <a:gd name="connsiteX1" fmla="*/ 4371975 w 5182765"/>
              <a:gd name="connsiteY1" fmla="*/ 0 h 6864605"/>
              <a:gd name="connsiteX2" fmla="*/ 5172075 w 5182765"/>
              <a:gd name="connsiteY2" fmla="*/ 3437065 h 6864605"/>
              <a:gd name="connsiteX3" fmla="*/ 2578100 w 5182765"/>
              <a:gd name="connsiteY3" fmla="*/ 6864605 h 6864605"/>
              <a:gd name="connsiteX4" fmla="*/ 0 w 5182765"/>
              <a:gd name="connsiteY4" fmla="*/ 6864605 h 6864605"/>
              <a:gd name="connsiteX5" fmla="*/ 0 w 5182765"/>
              <a:gd name="connsiteY5" fmla="*/ 3175 h 6864605"/>
              <a:gd name="connsiteX0" fmla="*/ 0 w 5172822"/>
              <a:gd name="connsiteY0" fmla="*/ 3175 h 6864605"/>
              <a:gd name="connsiteX1" fmla="*/ 4371975 w 5172822"/>
              <a:gd name="connsiteY1" fmla="*/ 0 h 6864605"/>
              <a:gd name="connsiteX2" fmla="*/ 5172075 w 5172822"/>
              <a:gd name="connsiteY2" fmla="*/ 3437065 h 6864605"/>
              <a:gd name="connsiteX3" fmla="*/ 2578100 w 5172822"/>
              <a:gd name="connsiteY3" fmla="*/ 6864605 h 6864605"/>
              <a:gd name="connsiteX4" fmla="*/ 0 w 5172822"/>
              <a:gd name="connsiteY4" fmla="*/ 6864605 h 6864605"/>
              <a:gd name="connsiteX5" fmla="*/ 0 w 5172822"/>
              <a:gd name="connsiteY5" fmla="*/ 3175 h 6864605"/>
              <a:gd name="connsiteX0" fmla="*/ 0 w 5318040"/>
              <a:gd name="connsiteY0" fmla="*/ 3175 h 6864605"/>
              <a:gd name="connsiteX1" fmla="*/ 4371975 w 5318040"/>
              <a:gd name="connsiteY1" fmla="*/ 0 h 6864605"/>
              <a:gd name="connsiteX2" fmla="*/ 5172075 w 5318040"/>
              <a:gd name="connsiteY2" fmla="*/ 3437065 h 6864605"/>
              <a:gd name="connsiteX3" fmla="*/ 4391025 w 5318040"/>
              <a:gd name="connsiteY3" fmla="*/ 6864605 h 6864605"/>
              <a:gd name="connsiteX4" fmla="*/ 0 w 5318040"/>
              <a:gd name="connsiteY4" fmla="*/ 6864605 h 6864605"/>
              <a:gd name="connsiteX5" fmla="*/ 0 w 5318040"/>
              <a:gd name="connsiteY5" fmla="*/ 3175 h 6864605"/>
              <a:gd name="connsiteX0" fmla="*/ 0 w 5172098"/>
              <a:gd name="connsiteY0" fmla="*/ 3175 h 6864605"/>
              <a:gd name="connsiteX1" fmla="*/ 4371975 w 5172098"/>
              <a:gd name="connsiteY1" fmla="*/ 0 h 6864605"/>
              <a:gd name="connsiteX2" fmla="*/ 5172075 w 5172098"/>
              <a:gd name="connsiteY2" fmla="*/ 3437065 h 6864605"/>
              <a:gd name="connsiteX3" fmla="*/ 4391025 w 5172098"/>
              <a:gd name="connsiteY3" fmla="*/ 6864605 h 6864605"/>
              <a:gd name="connsiteX4" fmla="*/ 0 w 5172098"/>
              <a:gd name="connsiteY4" fmla="*/ 6864605 h 6864605"/>
              <a:gd name="connsiteX5" fmla="*/ 0 w 5172098"/>
              <a:gd name="connsiteY5" fmla="*/ 3175 h 6864605"/>
              <a:gd name="connsiteX0" fmla="*/ 0 w 5175272"/>
              <a:gd name="connsiteY0" fmla="*/ 3175 h 6864605"/>
              <a:gd name="connsiteX1" fmla="*/ 4371975 w 5175272"/>
              <a:gd name="connsiteY1" fmla="*/ 0 h 6864605"/>
              <a:gd name="connsiteX2" fmla="*/ 5172075 w 5175272"/>
              <a:gd name="connsiteY2" fmla="*/ 3437065 h 6864605"/>
              <a:gd name="connsiteX3" fmla="*/ 4391025 w 5175272"/>
              <a:gd name="connsiteY3" fmla="*/ 6864605 h 6864605"/>
              <a:gd name="connsiteX4" fmla="*/ 0 w 5175272"/>
              <a:gd name="connsiteY4" fmla="*/ 6864605 h 6864605"/>
              <a:gd name="connsiteX5" fmla="*/ 0 w 5175272"/>
              <a:gd name="connsiteY5" fmla="*/ 3175 h 6864605"/>
              <a:gd name="connsiteX0" fmla="*/ 0 w 5172611"/>
              <a:gd name="connsiteY0" fmla="*/ 3175 h 6864605"/>
              <a:gd name="connsiteX1" fmla="*/ 4371975 w 5172611"/>
              <a:gd name="connsiteY1" fmla="*/ 0 h 6864605"/>
              <a:gd name="connsiteX2" fmla="*/ 5172075 w 5172611"/>
              <a:gd name="connsiteY2" fmla="*/ 3437065 h 6864605"/>
              <a:gd name="connsiteX3" fmla="*/ 4391025 w 5172611"/>
              <a:gd name="connsiteY3" fmla="*/ 6864605 h 6864605"/>
              <a:gd name="connsiteX4" fmla="*/ 0 w 5172611"/>
              <a:gd name="connsiteY4" fmla="*/ 6864605 h 6864605"/>
              <a:gd name="connsiteX5" fmla="*/ 0 w 5172611"/>
              <a:gd name="connsiteY5" fmla="*/ 3175 h 6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2611" h="6864605">
                <a:moveTo>
                  <a:pt x="0" y="3175"/>
                </a:moveTo>
                <a:lnTo>
                  <a:pt x="4371975" y="0"/>
                </a:lnTo>
                <a:cubicBezTo>
                  <a:pt x="4935395" y="1158875"/>
                  <a:pt x="5156200" y="2292964"/>
                  <a:pt x="5172075" y="3437065"/>
                </a:cubicBezTo>
                <a:cubicBezTo>
                  <a:pt x="5187950" y="4581166"/>
                  <a:pt x="4849670" y="5870830"/>
                  <a:pt x="4391025" y="6864605"/>
                </a:cubicBezTo>
                <a:lnTo>
                  <a:pt x="0" y="6864605"/>
                </a:lnTo>
                <a:lnTo>
                  <a:pt x="0" y="3175"/>
                </a:lnTo>
                <a:close/>
              </a:path>
            </a:pathLst>
          </a:custGeom>
        </p:spPr>
      </p:pic>
    </p:spTree>
    <p:extLst>
      <p:ext uri="{BB962C8B-B14F-4D97-AF65-F5344CB8AC3E}">
        <p14:creationId xmlns:p14="http://schemas.microsoft.com/office/powerpoint/2010/main" val="3323062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5EFFAB97-B5CE-DB83-1A9A-1B7F840CCD19}"/>
              </a:ext>
            </a:extLst>
          </p:cNvPr>
          <p:cNvSpPr/>
          <p:nvPr/>
        </p:nvSpPr>
        <p:spPr>
          <a:xfrm>
            <a:off x="6376737" y="826168"/>
            <a:ext cx="4764847" cy="3596332"/>
          </a:xfrm>
          <a:prstGeom prst="rect">
            <a:avLst/>
          </a:prstGeom>
          <a:solidFill>
            <a:srgbClr val="FF0000">
              <a:alpha val="2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re 1">
            <a:extLst>
              <a:ext uri="{FF2B5EF4-FFF2-40B4-BE49-F238E27FC236}">
                <a16:creationId xmlns:a16="http://schemas.microsoft.com/office/drawing/2014/main" id="{32764E11-7BF7-DC62-8AFF-AC6C8FA21CC2}"/>
              </a:ext>
            </a:extLst>
          </p:cNvPr>
          <p:cNvSpPr>
            <a:spLocks noGrp="1"/>
          </p:cNvSpPr>
          <p:nvPr>
            <p:ph type="title"/>
          </p:nvPr>
        </p:nvSpPr>
        <p:spPr/>
        <p:txBody>
          <a:bodyPr/>
          <a:lstStyle/>
          <a:p>
            <a:r>
              <a:rPr lang="fr-BE" dirty="0" err="1"/>
              <a:t>Inhoudstafel</a:t>
            </a:r>
            <a:endParaRPr lang="fr-BE" dirty="0"/>
          </a:p>
        </p:txBody>
      </p:sp>
      <p:sp>
        <p:nvSpPr>
          <p:cNvPr id="6" name="Espace réservé du texte 5">
            <a:extLst>
              <a:ext uri="{FF2B5EF4-FFF2-40B4-BE49-F238E27FC236}">
                <a16:creationId xmlns:a16="http://schemas.microsoft.com/office/drawing/2014/main" id="{25826B43-7DEE-9CE0-8E37-4ADFDF7F3D88}"/>
              </a:ext>
            </a:extLst>
          </p:cNvPr>
          <p:cNvSpPr>
            <a:spLocks noGrp="1"/>
          </p:cNvSpPr>
          <p:nvPr>
            <p:ph type="body" sz="quarter" idx="15"/>
          </p:nvPr>
        </p:nvSpPr>
        <p:spPr>
          <a:xfrm>
            <a:off x="1383546" y="1270954"/>
            <a:ext cx="4270249" cy="369332"/>
          </a:xfrm>
        </p:spPr>
        <p:txBody>
          <a:bodyPr>
            <a:normAutofit fontScale="85000" lnSpcReduction="10000"/>
          </a:bodyPr>
          <a:lstStyle/>
          <a:p>
            <a:r>
              <a:rPr lang="fr-BE" b="1" dirty="0" err="1"/>
              <a:t>Waarom</a:t>
            </a:r>
            <a:r>
              <a:rPr lang="fr-BE" b="1" dirty="0"/>
              <a:t>?</a:t>
            </a:r>
          </a:p>
        </p:txBody>
      </p:sp>
      <p:sp>
        <p:nvSpPr>
          <p:cNvPr id="7" name="Espace réservé du texte 6">
            <a:extLst>
              <a:ext uri="{FF2B5EF4-FFF2-40B4-BE49-F238E27FC236}">
                <a16:creationId xmlns:a16="http://schemas.microsoft.com/office/drawing/2014/main" id="{BD018295-81D5-5FD9-2A3D-4291166C1EAA}"/>
              </a:ext>
            </a:extLst>
          </p:cNvPr>
          <p:cNvSpPr>
            <a:spLocks noGrp="1"/>
          </p:cNvSpPr>
          <p:nvPr>
            <p:ph type="body" sz="quarter" idx="16"/>
          </p:nvPr>
        </p:nvSpPr>
        <p:spPr>
          <a:xfrm>
            <a:off x="851683" y="1216970"/>
            <a:ext cx="400736" cy="395668"/>
          </a:xfrm>
        </p:spPr>
        <p:txBody>
          <a:bodyPr/>
          <a:lstStyle/>
          <a:p>
            <a:r>
              <a:rPr lang="fr-BE" b="1" dirty="0"/>
              <a:t>1</a:t>
            </a:r>
          </a:p>
        </p:txBody>
      </p:sp>
      <p:sp>
        <p:nvSpPr>
          <p:cNvPr id="8" name="Espace réservé du texte 7">
            <a:extLst>
              <a:ext uri="{FF2B5EF4-FFF2-40B4-BE49-F238E27FC236}">
                <a16:creationId xmlns:a16="http://schemas.microsoft.com/office/drawing/2014/main" id="{1BC0803C-083A-0DCD-1DC7-27B6C3F884A5}"/>
              </a:ext>
            </a:extLst>
          </p:cNvPr>
          <p:cNvSpPr>
            <a:spLocks noGrp="1"/>
          </p:cNvSpPr>
          <p:nvPr>
            <p:ph type="body" sz="quarter" idx="17"/>
          </p:nvPr>
        </p:nvSpPr>
        <p:spPr>
          <a:xfrm>
            <a:off x="1583914" y="1731242"/>
            <a:ext cx="4270249" cy="369332"/>
          </a:xfrm>
        </p:spPr>
        <p:txBody>
          <a:bodyPr>
            <a:normAutofit fontScale="85000" lnSpcReduction="10000"/>
          </a:bodyPr>
          <a:lstStyle/>
          <a:p>
            <a:r>
              <a:rPr lang="fr-BE" i="1" dirty="0"/>
              <a:t>Anti-fraude</a:t>
            </a:r>
          </a:p>
        </p:txBody>
      </p:sp>
      <p:sp>
        <p:nvSpPr>
          <p:cNvPr id="10" name="Espace réservé du texte 9">
            <a:extLst>
              <a:ext uri="{FF2B5EF4-FFF2-40B4-BE49-F238E27FC236}">
                <a16:creationId xmlns:a16="http://schemas.microsoft.com/office/drawing/2014/main" id="{DC10177E-E06E-9E2A-EB93-72C9B073443A}"/>
              </a:ext>
            </a:extLst>
          </p:cNvPr>
          <p:cNvSpPr>
            <a:spLocks noGrp="1"/>
          </p:cNvSpPr>
          <p:nvPr>
            <p:ph type="body" sz="quarter" idx="19"/>
          </p:nvPr>
        </p:nvSpPr>
        <p:spPr>
          <a:xfrm>
            <a:off x="1583914" y="2158888"/>
            <a:ext cx="4270249" cy="369332"/>
          </a:xfrm>
        </p:spPr>
        <p:txBody>
          <a:bodyPr>
            <a:normAutofit fontScale="85000" lnSpcReduction="10000"/>
          </a:bodyPr>
          <a:lstStyle/>
          <a:p>
            <a:r>
              <a:rPr lang="fr-BE" i="1" dirty="0" err="1"/>
              <a:t>Sneller</a:t>
            </a:r>
            <a:endParaRPr lang="fr-BE" i="1" dirty="0"/>
          </a:p>
        </p:txBody>
      </p:sp>
      <p:sp>
        <p:nvSpPr>
          <p:cNvPr id="12" name="Espace réservé du texte 11">
            <a:extLst>
              <a:ext uri="{FF2B5EF4-FFF2-40B4-BE49-F238E27FC236}">
                <a16:creationId xmlns:a16="http://schemas.microsoft.com/office/drawing/2014/main" id="{12DDF708-52A0-0EF0-1638-50395DF2B0EB}"/>
              </a:ext>
            </a:extLst>
          </p:cNvPr>
          <p:cNvSpPr>
            <a:spLocks noGrp="1"/>
          </p:cNvSpPr>
          <p:nvPr>
            <p:ph type="body" sz="quarter" idx="21"/>
          </p:nvPr>
        </p:nvSpPr>
        <p:spPr>
          <a:xfrm>
            <a:off x="1605183" y="2584485"/>
            <a:ext cx="4270249" cy="369332"/>
          </a:xfrm>
        </p:spPr>
        <p:txBody>
          <a:bodyPr>
            <a:normAutofit fontScale="77500" lnSpcReduction="20000"/>
          </a:bodyPr>
          <a:lstStyle/>
          <a:p>
            <a:r>
              <a:rPr lang="fr-BE" i="1" dirty="0" err="1"/>
              <a:t>Administratieve</a:t>
            </a:r>
            <a:r>
              <a:rPr lang="fr-BE" i="1" dirty="0"/>
              <a:t> </a:t>
            </a:r>
            <a:r>
              <a:rPr lang="fr-BE" i="1" dirty="0" err="1"/>
              <a:t>vereenvoudiging</a:t>
            </a:r>
            <a:endParaRPr lang="fr-BE" i="1" dirty="0"/>
          </a:p>
        </p:txBody>
      </p:sp>
      <p:sp>
        <p:nvSpPr>
          <p:cNvPr id="14" name="Espace réservé du texte 13">
            <a:extLst>
              <a:ext uri="{FF2B5EF4-FFF2-40B4-BE49-F238E27FC236}">
                <a16:creationId xmlns:a16="http://schemas.microsoft.com/office/drawing/2014/main" id="{E056D5AA-5184-FC12-582F-9F65C91E44CB}"/>
              </a:ext>
            </a:extLst>
          </p:cNvPr>
          <p:cNvSpPr>
            <a:spLocks noGrp="1"/>
          </p:cNvSpPr>
          <p:nvPr>
            <p:ph type="body" sz="quarter" idx="23"/>
          </p:nvPr>
        </p:nvSpPr>
        <p:spPr>
          <a:xfrm>
            <a:off x="1452787" y="4196252"/>
            <a:ext cx="4270249" cy="369332"/>
          </a:xfrm>
        </p:spPr>
        <p:txBody>
          <a:bodyPr>
            <a:normAutofit fontScale="85000" lnSpcReduction="10000"/>
          </a:bodyPr>
          <a:lstStyle/>
          <a:p>
            <a:r>
              <a:rPr lang="fr-BE" b="1" dirty="0"/>
              <a:t>De </a:t>
            </a:r>
            <a:r>
              <a:rPr lang="fr-BE" b="1" dirty="0" err="1"/>
              <a:t>verplichting</a:t>
            </a:r>
            <a:r>
              <a:rPr lang="fr-BE" b="1" dirty="0"/>
              <a:t> </a:t>
            </a:r>
            <a:r>
              <a:rPr lang="fr-BE" b="1" dirty="0" err="1"/>
              <a:t>vanaf</a:t>
            </a:r>
            <a:r>
              <a:rPr lang="fr-BE" b="1" dirty="0"/>
              <a:t> 1/1/2025</a:t>
            </a:r>
          </a:p>
        </p:txBody>
      </p:sp>
      <p:sp>
        <p:nvSpPr>
          <p:cNvPr id="15" name="Espace réservé du texte 14">
            <a:extLst>
              <a:ext uri="{FF2B5EF4-FFF2-40B4-BE49-F238E27FC236}">
                <a16:creationId xmlns:a16="http://schemas.microsoft.com/office/drawing/2014/main" id="{4B4B1AD3-4CC6-1CAC-8425-EA065083B9E0}"/>
              </a:ext>
            </a:extLst>
          </p:cNvPr>
          <p:cNvSpPr>
            <a:spLocks noGrp="1"/>
          </p:cNvSpPr>
          <p:nvPr>
            <p:ph type="body" sz="quarter" idx="24"/>
          </p:nvPr>
        </p:nvSpPr>
        <p:spPr>
          <a:xfrm>
            <a:off x="851683" y="4169916"/>
            <a:ext cx="400736" cy="395668"/>
          </a:xfrm>
        </p:spPr>
        <p:txBody>
          <a:bodyPr/>
          <a:lstStyle/>
          <a:p>
            <a:r>
              <a:rPr lang="fr-BE" b="1" dirty="0"/>
              <a:t>3</a:t>
            </a:r>
          </a:p>
        </p:txBody>
      </p:sp>
      <p:sp>
        <p:nvSpPr>
          <p:cNvPr id="16" name="Espace réservé du texte 15">
            <a:extLst>
              <a:ext uri="{FF2B5EF4-FFF2-40B4-BE49-F238E27FC236}">
                <a16:creationId xmlns:a16="http://schemas.microsoft.com/office/drawing/2014/main" id="{F0B851F3-1D58-CDD1-9966-0D2E2A59F009}"/>
              </a:ext>
            </a:extLst>
          </p:cNvPr>
          <p:cNvSpPr>
            <a:spLocks noGrp="1"/>
          </p:cNvSpPr>
          <p:nvPr>
            <p:ph type="body" sz="quarter" idx="25"/>
          </p:nvPr>
        </p:nvSpPr>
        <p:spPr>
          <a:xfrm>
            <a:off x="7190478" y="1216970"/>
            <a:ext cx="4270249" cy="369332"/>
          </a:xfrm>
        </p:spPr>
        <p:txBody>
          <a:bodyPr>
            <a:normAutofit fontScale="85000" lnSpcReduction="10000"/>
          </a:bodyPr>
          <a:lstStyle/>
          <a:p>
            <a:r>
              <a:rPr lang="fr-BE" b="1" dirty="0" err="1"/>
              <a:t>Hoe</a:t>
            </a:r>
            <a:r>
              <a:rPr lang="fr-BE" b="1" dirty="0"/>
              <a:t> </a:t>
            </a:r>
            <a:r>
              <a:rPr lang="fr-BE" b="1" dirty="0" err="1"/>
              <a:t>werkt</a:t>
            </a:r>
            <a:r>
              <a:rPr lang="fr-BE" b="1" dirty="0"/>
              <a:t> de eC3.2?</a:t>
            </a:r>
          </a:p>
        </p:txBody>
      </p:sp>
      <p:sp>
        <p:nvSpPr>
          <p:cNvPr id="17" name="Espace réservé du texte 16">
            <a:extLst>
              <a:ext uri="{FF2B5EF4-FFF2-40B4-BE49-F238E27FC236}">
                <a16:creationId xmlns:a16="http://schemas.microsoft.com/office/drawing/2014/main" id="{4BD8EB37-A2A2-1AC6-8372-EA3870506211}"/>
              </a:ext>
            </a:extLst>
          </p:cNvPr>
          <p:cNvSpPr>
            <a:spLocks noGrp="1"/>
          </p:cNvSpPr>
          <p:nvPr>
            <p:ph type="body" sz="quarter" idx="26"/>
          </p:nvPr>
        </p:nvSpPr>
        <p:spPr>
          <a:xfrm>
            <a:off x="6538207" y="1226114"/>
            <a:ext cx="400736" cy="395668"/>
          </a:xfrm>
        </p:spPr>
        <p:txBody>
          <a:bodyPr/>
          <a:lstStyle/>
          <a:p>
            <a:r>
              <a:rPr lang="fr-BE" b="1" dirty="0"/>
              <a:t>2</a:t>
            </a:r>
          </a:p>
        </p:txBody>
      </p:sp>
      <p:sp>
        <p:nvSpPr>
          <p:cNvPr id="18" name="Espace réservé du texte 17">
            <a:extLst>
              <a:ext uri="{FF2B5EF4-FFF2-40B4-BE49-F238E27FC236}">
                <a16:creationId xmlns:a16="http://schemas.microsoft.com/office/drawing/2014/main" id="{79BDE605-647E-5529-611E-292739A85442}"/>
              </a:ext>
            </a:extLst>
          </p:cNvPr>
          <p:cNvSpPr>
            <a:spLocks noGrp="1"/>
          </p:cNvSpPr>
          <p:nvPr>
            <p:ph type="body" sz="quarter" idx="27"/>
          </p:nvPr>
        </p:nvSpPr>
        <p:spPr>
          <a:xfrm>
            <a:off x="7342875" y="1670219"/>
            <a:ext cx="4270249" cy="369332"/>
          </a:xfrm>
        </p:spPr>
        <p:txBody>
          <a:bodyPr>
            <a:normAutofit fontScale="85000" lnSpcReduction="10000"/>
          </a:bodyPr>
          <a:lstStyle/>
          <a:p>
            <a:r>
              <a:rPr lang="fr-BE" i="1" dirty="0" err="1"/>
              <a:t>Waar</a:t>
            </a:r>
            <a:r>
              <a:rPr lang="fr-BE" i="1" dirty="0"/>
              <a:t> te </a:t>
            </a:r>
            <a:r>
              <a:rPr lang="fr-BE" i="1" dirty="0" err="1"/>
              <a:t>vinden</a:t>
            </a:r>
            <a:endParaRPr lang="fr-BE" i="1" dirty="0"/>
          </a:p>
        </p:txBody>
      </p:sp>
      <p:sp>
        <p:nvSpPr>
          <p:cNvPr id="20" name="Espace réservé du texte 19">
            <a:extLst>
              <a:ext uri="{FF2B5EF4-FFF2-40B4-BE49-F238E27FC236}">
                <a16:creationId xmlns:a16="http://schemas.microsoft.com/office/drawing/2014/main" id="{7F7B1DB3-D9A9-70FF-6C0C-E42BB61D2D1B}"/>
              </a:ext>
            </a:extLst>
          </p:cNvPr>
          <p:cNvSpPr>
            <a:spLocks noGrp="1"/>
          </p:cNvSpPr>
          <p:nvPr>
            <p:ph type="body" sz="quarter" idx="29"/>
          </p:nvPr>
        </p:nvSpPr>
        <p:spPr>
          <a:xfrm>
            <a:off x="7342876" y="2506069"/>
            <a:ext cx="4270249" cy="369332"/>
          </a:xfrm>
        </p:spPr>
        <p:txBody>
          <a:bodyPr>
            <a:normAutofit fontScale="85000" lnSpcReduction="10000"/>
          </a:bodyPr>
          <a:lstStyle/>
          <a:p>
            <a:r>
              <a:rPr lang="fr-BE" i="1" dirty="0"/>
              <a:t>De </a:t>
            </a:r>
            <a:r>
              <a:rPr lang="fr-BE" i="1" dirty="0" err="1"/>
              <a:t>kalender</a:t>
            </a:r>
            <a:r>
              <a:rPr lang="fr-BE" i="1" dirty="0"/>
              <a:t> </a:t>
            </a:r>
            <a:r>
              <a:rPr lang="fr-BE" i="1" dirty="0" err="1"/>
              <a:t>selecteren</a:t>
            </a:r>
            <a:endParaRPr lang="fr-BE" i="1" dirty="0"/>
          </a:p>
        </p:txBody>
      </p:sp>
      <p:sp>
        <p:nvSpPr>
          <p:cNvPr id="22" name="Espace réservé du texte 21">
            <a:extLst>
              <a:ext uri="{FF2B5EF4-FFF2-40B4-BE49-F238E27FC236}">
                <a16:creationId xmlns:a16="http://schemas.microsoft.com/office/drawing/2014/main" id="{25982119-7BE6-54FE-66F8-B40E50709AAE}"/>
              </a:ext>
            </a:extLst>
          </p:cNvPr>
          <p:cNvSpPr>
            <a:spLocks noGrp="1"/>
          </p:cNvSpPr>
          <p:nvPr>
            <p:ph type="body" sz="quarter" idx="31"/>
          </p:nvPr>
        </p:nvSpPr>
        <p:spPr>
          <a:xfrm>
            <a:off x="7342876" y="2935158"/>
            <a:ext cx="4270249" cy="369332"/>
          </a:xfrm>
        </p:spPr>
        <p:txBody>
          <a:bodyPr>
            <a:normAutofit fontScale="85000" lnSpcReduction="10000"/>
          </a:bodyPr>
          <a:lstStyle/>
          <a:p>
            <a:r>
              <a:rPr lang="fr-BE" i="1" dirty="0"/>
              <a:t>De </a:t>
            </a:r>
            <a:r>
              <a:rPr lang="fr-BE" i="1" dirty="0" err="1"/>
              <a:t>kalender</a:t>
            </a:r>
            <a:r>
              <a:rPr lang="fr-BE" i="1" dirty="0"/>
              <a:t> </a:t>
            </a:r>
            <a:r>
              <a:rPr lang="fr-BE" i="1" dirty="0" err="1"/>
              <a:t>invullen</a:t>
            </a:r>
            <a:endParaRPr lang="fr-BE" i="1" dirty="0"/>
          </a:p>
        </p:txBody>
      </p:sp>
      <p:sp>
        <p:nvSpPr>
          <p:cNvPr id="24" name="Espace réservé du texte 23">
            <a:extLst>
              <a:ext uri="{FF2B5EF4-FFF2-40B4-BE49-F238E27FC236}">
                <a16:creationId xmlns:a16="http://schemas.microsoft.com/office/drawing/2014/main" id="{FD436065-A190-A919-862C-C4C9760F2497}"/>
              </a:ext>
            </a:extLst>
          </p:cNvPr>
          <p:cNvSpPr>
            <a:spLocks noGrp="1"/>
          </p:cNvSpPr>
          <p:nvPr>
            <p:ph type="body" sz="quarter" idx="33"/>
          </p:nvPr>
        </p:nvSpPr>
        <p:spPr>
          <a:xfrm>
            <a:off x="7342876" y="3360755"/>
            <a:ext cx="4270249" cy="369332"/>
          </a:xfrm>
        </p:spPr>
        <p:txBody>
          <a:bodyPr>
            <a:normAutofit fontScale="85000" lnSpcReduction="10000"/>
          </a:bodyPr>
          <a:lstStyle/>
          <a:p>
            <a:r>
              <a:rPr lang="fr-BE" i="1" dirty="0" err="1"/>
              <a:t>Een</a:t>
            </a:r>
            <a:r>
              <a:rPr lang="fr-BE" i="1" dirty="0"/>
              <a:t> fout </a:t>
            </a:r>
            <a:r>
              <a:rPr lang="fr-BE" i="1" dirty="0" err="1"/>
              <a:t>verbeteren</a:t>
            </a:r>
            <a:endParaRPr lang="fr-BE" i="1" dirty="0"/>
          </a:p>
        </p:txBody>
      </p:sp>
      <p:sp>
        <p:nvSpPr>
          <p:cNvPr id="26" name="Espace réservé du texte 25">
            <a:extLst>
              <a:ext uri="{FF2B5EF4-FFF2-40B4-BE49-F238E27FC236}">
                <a16:creationId xmlns:a16="http://schemas.microsoft.com/office/drawing/2014/main" id="{57655B39-3EC0-B824-8BD4-A5DECF281F16}"/>
              </a:ext>
            </a:extLst>
          </p:cNvPr>
          <p:cNvSpPr>
            <a:spLocks noGrp="1"/>
          </p:cNvSpPr>
          <p:nvPr>
            <p:ph type="body" sz="quarter" idx="35"/>
          </p:nvPr>
        </p:nvSpPr>
        <p:spPr>
          <a:xfrm>
            <a:off x="7342876" y="3791709"/>
            <a:ext cx="4270249" cy="369332"/>
          </a:xfrm>
        </p:spPr>
        <p:txBody>
          <a:bodyPr>
            <a:normAutofit fontScale="85000" lnSpcReduction="10000"/>
          </a:bodyPr>
          <a:lstStyle/>
          <a:p>
            <a:r>
              <a:rPr lang="fr-BE" i="1" dirty="0"/>
              <a:t>De </a:t>
            </a:r>
            <a:r>
              <a:rPr lang="fr-BE" i="1" dirty="0" err="1"/>
              <a:t>kalender</a:t>
            </a:r>
            <a:r>
              <a:rPr lang="fr-BE" i="1" dirty="0"/>
              <a:t> </a:t>
            </a:r>
            <a:r>
              <a:rPr lang="fr-BE" i="1" dirty="0" err="1"/>
              <a:t>verzenden</a:t>
            </a:r>
            <a:endParaRPr lang="fr-BE" i="1" dirty="0"/>
          </a:p>
        </p:txBody>
      </p:sp>
      <p:sp>
        <p:nvSpPr>
          <p:cNvPr id="30" name="Espace réservé du texte 29">
            <a:extLst>
              <a:ext uri="{FF2B5EF4-FFF2-40B4-BE49-F238E27FC236}">
                <a16:creationId xmlns:a16="http://schemas.microsoft.com/office/drawing/2014/main" id="{9B8EB05A-3D69-E0D4-90C6-1A48CBBFC875}"/>
              </a:ext>
            </a:extLst>
          </p:cNvPr>
          <p:cNvSpPr>
            <a:spLocks noGrp="1"/>
          </p:cNvSpPr>
          <p:nvPr>
            <p:ph type="body" sz="quarter" idx="39"/>
          </p:nvPr>
        </p:nvSpPr>
        <p:spPr>
          <a:xfrm>
            <a:off x="7342876" y="2077014"/>
            <a:ext cx="4270249" cy="369332"/>
          </a:xfrm>
        </p:spPr>
        <p:txBody>
          <a:bodyPr>
            <a:normAutofit fontScale="85000" lnSpcReduction="10000"/>
          </a:bodyPr>
          <a:lstStyle/>
          <a:p>
            <a:r>
              <a:rPr lang="fr-BE" i="1" dirty="0" err="1"/>
              <a:t>Aanmelden</a:t>
            </a:r>
            <a:endParaRPr lang="fr-BE" i="1" dirty="0"/>
          </a:p>
        </p:txBody>
      </p:sp>
      <p:sp>
        <p:nvSpPr>
          <p:cNvPr id="3" name="Espace réservé du numéro de diapositive 2">
            <a:extLst>
              <a:ext uri="{FF2B5EF4-FFF2-40B4-BE49-F238E27FC236}">
                <a16:creationId xmlns:a16="http://schemas.microsoft.com/office/drawing/2014/main" id="{B3601E16-36A0-1B6C-43DA-97E2F58EA5FB}"/>
              </a:ext>
            </a:extLst>
          </p:cNvPr>
          <p:cNvSpPr>
            <a:spLocks noGrp="1"/>
          </p:cNvSpPr>
          <p:nvPr>
            <p:ph type="sldNum" sz="quarter" idx="4"/>
          </p:nvPr>
        </p:nvSpPr>
        <p:spPr/>
        <p:txBody>
          <a:bodyPr/>
          <a:lstStyle/>
          <a:p>
            <a:fld id="{1A702769-3850-4183-AD4D-D4D1727092EA}" type="slidenum">
              <a:rPr lang="fr-BE" smtClean="0"/>
              <a:pPr/>
              <a:t>18</a:t>
            </a:fld>
            <a:endParaRPr lang="fr-BE" dirty="0"/>
          </a:p>
        </p:txBody>
      </p:sp>
      <p:pic>
        <p:nvPicPr>
          <p:cNvPr id="44" name="Afbeelding 43">
            <a:extLst>
              <a:ext uri="{FF2B5EF4-FFF2-40B4-BE49-F238E27FC236}">
                <a16:creationId xmlns:a16="http://schemas.microsoft.com/office/drawing/2014/main" id="{ED4A576C-8239-A76D-26A7-5E39485EDCC8}"/>
              </a:ext>
            </a:extLst>
          </p:cNvPr>
          <p:cNvPicPr>
            <a:picLocks noChangeAspect="1"/>
          </p:cNvPicPr>
          <p:nvPr/>
        </p:nvPicPr>
        <p:blipFill>
          <a:blip r:embed="rId2"/>
          <a:stretch>
            <a:fillRect/>
          </a:stretch>
        </p:blipFill>
        <p:spPr>
          <a:xfrm>
            <a:off x="1050416" y="4626096"/>
            <a:ext cx="402371" cy="396274"/>
          </a:xfrm>
          <a:prstGeom prst="rect">
            <a:avLst/>
          </a:prstGeom>
        </p:spPr>
      </p:pic>
      <p:pic>
        <p:nvPicPr>
          <p:cNvPr id="45" name="Afbeelding 44">
            <a:extLst>
              <a:ext uri="{FF2B5EF4-FFF2-40B4-BE49-F238E27FC236}">
                <a16:creationId xmlns:a16="http://schemas.microsoft.com/office/drawing/2014/main" id="{6E17CE93-7E6A-B617-4D96-016A66203B19}"/>
              </a:ext>
            </a:extLst>
          </p:cNvPr>
          <p:cNvPicPr>
            <a:picLocks noChangeAspect="1"/>
          </p:cNvPicPr>
          <p:nvPr/>
        </p:nvPicPr>
        <p:blipFill>
          <a:blip r:embed="rId2"/>
          <a:stretch>
            <a:fillRect/>
          </a:stretch>
        </p:blipFill>
        <p:spPr>
          <a:xfrm>
            <a:off x="1050414" y="5479758"/>
            <a:ext cx="402371" cy="396274"/>
          </a:xfrm>
          <a:prstGeom prst="rect">
            <a:avLst/>
          </a:prstGeom>
        </p:spPr>
      </p:pic>
      <p:pic>
        <p:nvPicPr>
          <p:cNvPr id="46" name="Afbeelding 45">
            <a:extLst>
              <a:ext uri="{FF2B5EF4-FFF2-40B4-BE49-F238E27FC236}">
                <a16:creationId xmlns:a16="http://schemas.microsoft.com/office/drawing/2014/main" id="{EEC95018-288B-3977-22B8-E94C28E2A01D}"/>
              </a:ext>
            </a:extLst>
          </p:cNvPr>
          <p:cNvPicPr>
            <a:picLocks noChangeAspect="1"/>
          </p:cNvPicPr>
          <p:nvPr/>
        </p:nvPicPr>
        <p:blipFill>
          <a:blip r:embed="rId2"/>
          <a:stretch>
            <a:fillRect/>
          </a:stretch>
        </p:blipFill>
        <p:spPr>
          <a:xfrm>
            <a:off x="1050415" y="5059010"/>
            <a:ext cx="402371" cy="396274"/>
          </a:xfrm>
          <a:prstGeom prst="rect">
            <a:avLst/>
          </a:prstGeom>
        </p:spPr>
      </p:pic>
      <p:pic>
        <p:nvPicPr>
          <p:cNvPr id="47" name="Afbeelding 46">
            <a:extLst>
              <a:ext uri="{FF2B5EF4-FFF2-40B4-BE49-F238E27FC236}">
                <a16:creationId xmlns:a16="http://schemas.microsoft.com/office/drawing/2014/main" id="{0FC0A66C-D1D7-43B1-8201-27DCEF6AA9B9}"/>
              </a:ext>
            </a:extLst>
          </p:cNvPr>
          <p:cNvPicPr>
            <a:picLocks noChangeAspect="1"/>
          </p:cNvPicPr>
          <p:nvPr/>
        </p:nvPicPr>
        <p:blipFill>
          <a:blip r:embed="rId2"/>
          <a:stretch>
            <a:fillRect/>
          </a:stretch>
        </p:blipFill>
        <p:spPr>
          <a:xfrm>
            <a:off x="1050416" y="1699788"/>
            <a:ext cx="402371" cy="396274"/>
          </a:xfrm>
          <a:prstGeom prst="rect">
            <a:avLst/>
          </a:prstGeom>
        </p:spPr>
      </p:pic>
      <p:pic>
        <p:nvPicPr>
          <p:cNvPr id="48" name="Afbeelding 47">
            <a:extLst>
              <a:ext uri="{FF2B5EF4-FFF2-40B4-BE49-F238E27FC236}">
                <a16:creationId xmlns:a16="http://schemas.microsoft.com/office/drawing/2014/main" id="{DF009DF5-D720-4B34-9C8B-C72F1A21CE87}"/>
              </a:ext>
            </a:extLst>
          </p:cNvPr>
          <p:cNvPicPr>
            <a:picLocks noChangeAspect="1"/>
          </p:cNvPicPr>
          <p:nvPr/>
        </p:nvPicPr>
        <p:blipFill>
          <a:blip r:embed="rId2"/>
          <a:stretch>
            <a:fillRect/>
          </a:stretch>
        </p:blipFill>
        <p:spPr>
          <a:xfrm>
            <a:off x="1050414" y="2553450"/>
            <a:ext cx="402371" cy="396274"/>
          </a:xfrm>
          <a:prstGeom prst="rect">
            <a:avLst/>
          </a:prstGeom>
        </p:spPr>
      </p:pic>
      <p:pic>
        <p:nvPicPr>
          <p:cNvPr id="49" name="Afbeelding 48">
            <a:extLst>
              <a:ext uri="{FF2B5EF4-FFF2-40B4-BE49-F238E27FC236}">
                <a16:creationId xmlns:a16="http://schemas.microsoft.com/office/drawing/2014/main" id="{DCB7F6CD-57F3-F249-1266-D78A806263F0}"/>
              </a:ext>
            </a:extLst>
          </p:cNvPr>
          <p:cNvPicPr>
            <a:picLocks noChangeAspect="1"/>
          </p:cNvPicPr>
          <p:nvPr/>
        </p:nvPicPr>
        <p:blipFill>
          <a:blip r:embed="rId2"/>
          <a:stretch>
            <a:fillRect/>
          </a:stretch>
        </p:blipFill>
        <p:spPr>
          <a:xfrm>
            <a:off x="1050415" y="2132702"/>
            <a:ext cx="402371" cy="396274"/>
          </a:xfrm>
          <a:prstGeom prst="rect">
            <a:avLst/>
          </a:prstGeom>
        </p:spPr>
      </p:pic>
      <p:pic>
        <p:nvPicPr>
          <p:cNvPr id="50" name="Afbeelding 49">
            <a:extLst>
              <a:ext uri="{FF2B5EF4-FFF2-40B4-BE49-F238E27FC236}">
                <a16:creationId xmlns:a16="http://schemas.microsoft.com/office/drawing/2014/main" id="{FA7777CC-FE52-1190-34EE-74A8A6636B20}"/>
              </a:ext>
            </a:extLst>
          </p:cNvPr>
          <p:cNvPicPr>
            <a:picLocks noChangeAspect="1"/>
          </p:cNvPicPr>
          <p:nvPr/>
        </p:nvPicPr>
        <p:blipFill>
          <a:blip r:embed="rId2"/>
          <a:stretch>
            <a:fillRect/>
          </a:stretch>
        </p:blipFill>
        <p:spPr>
          <a:xfrm>
            <a:off x="6788109" y="1631017"/>
            <a:ext cx="402371" cy="396274"/>
          </a:xfrm>
          <a:prstGeom prst="rect">
            <a:avLst/>
          </a:prstGeom>
        </p:spPr>
      </p:pic>
      <p:pic>
        <p:nvPicPr>
          <p:cNvPr id="51" name="Afbeelding 50">
            <a:extLst>
              <a:ext uri="{FF2B5EF4-FFF2-40B4-BE49-F238E27FC236}">
                <a16:creationId xmlns:a16="http://schemas.microsoft.com/office/drawing/2014/main" id="{303AEC25-3A65-D618-C63E-0821ED4A5AF9}"/>
              </a:ext>
            </a:extLst>
          </p:cNvPr>
          <p:cNvPicPr>
            <a:picLocks noChangeAspect="1"/>
          </p:cNvPicPr>
          <p:nvPr/>
        </p:nvPicPr>
        <p:blipFill>
          <a:blip r:embed="rId2"/>
          <a:stretch>
            <a:fillRect/>
          </a:stretch>
        </p:blipFill>
        <p:spPr>
          <a:xfrm>
            <a:off x="6788107" y="2484679"/>
            <a:ext cx="402371" cy="396274"/>
          </a:xfrm>
          <a:prstGeom prst="rect">
            <a:avLst/>
          </a:prstGeom>
        </p:spPr>
      </p:pic>
      <p:pic>
        <p:nvPicPr>
          <p:cNvPr id="52" name="Afbeelding 51">
            <a:extLst>
              <a:ext uri="{FF2B5EF4-FFF2-40B4-BE49-F238E27FC236}">
                <a16:creationId xmlns:a16="http://schemas.microsoft.com/office/drawing/2014/main" id="{0DD5795A-5BF0-FCD9-89A6-D23F8BC69971}"/>
              </a:ext>
            </a:extLst>
          </p:cNvPr>
          <p:cNvPicPr>
            <a:picLocks noChangeAspect="1"/>
          </p:cNvPicPr>
          <p:nvPr/>
        </p:nvPicPr>
        <p:blipFill>
          <a:blip r:embed="rId2"/>
          <a:stretch>
            <a:fillRect/>
          </a:stretch>
        </p:blipFill>
        <p:spPr>
          <a:xfrm>
            <a:off x="6788108" y="2063931"/>
            <a:ext cx="402371" cy="396274"/>
          </a:xfrm>
          <a:prstGeom prst="rect">
            <a:avLst/>
          </a:prstGeom>
        </p:spPr>
      </p:pic>
      <p:pic>
        <p:nvPicPr>
          <p:cNvPr id="53" name="Afbeelding 52">
            <a:extLst>
              <a:ext uri="{FF2B5EF4-FFF2-40B4-BE49-F238E27FC236}">
                <a16:creationId xmlns:a16="http://schemas.microsoft.com/office/drawing/2014/main" id="{E12AEA19-5B67-CF7B-4581-78C1F5BBE5C1}"/>
              </a:ext>
            </a:extLst>
          </p:cNvPr>
          <p:cNvPicPr>
            <a:picLocks noChangeAspect="1"/>
          </p:cNvPicPr>
          <p:nvPr/>
        </p:nvPicPr>
        <p:blipFill>
          <a:blip r:embed="rId2"/>
          <a:stretch>
            <a:fillRect/>
          </a:stretch>
        </p:blipFill>
        <p:spPr>
          <a:xfrm>
            <a:off x="6788107" y="2913067"/>
            <a:ext cx="402371" cy="396274"/>
          </a:xfrm>
          <a:prstGeom prst="rect">
            <a:avLst/>
          </a:prstGeom>
        </p:spPr>
      </p:pic>
      <p:pic>
        <p:nvPicPr>
          <p:cNvPr id="54" name="Afbeelding 53">
            <a:extLst>
              <a:ext uri="{FF2B5EF4-FFF2-40B4-BE49-F238E27FC236}">
                <a16:creationId xmlns:a16="http://schemas.microsoft.com/office/drawing/2014/main" id="{13046A31-588A-E4E4-598D-D7E7984A42F6}"/>
              </a:ext>
            </a:extLst>
          </p:cNvPr>
          <p:cNvPicPr>
            <a:picLocks noChangeAspect="1"/>
          </p:cNvPicPr>
          <p:nvPr/>
        </p:nvPicPr>
        <p:blipFill>
          <a:blip r:embed="rId2"/>
          <a:stretch>
            <a:fillRect/>
          </a:stretch>
        </p:blipFill>
        <p:spPr>
          <a:xfrm>
            <a:off x="6788105" y="3766729"/>
            <a:ext cx="402371" cy="396274"/>
          </a:xfrm>
          <a:prstGeom prst="rect">
            <a:avLst/>
          </a:prstGeom>
        </p:spPr>
      </p:pic>
      <p:pic>
        <p:nvPicPr>
          <p:cNvPr id="55" name="Afbeelding 54">
            <a:extLst>
              <a:ext uri="{FF2B5EF4-FFF2-40B4-BE49-F238E27FC236}">
                <a16:creationId xmlns:a16="http://schemas.microsoft.com/office/drawing/2014/main" id="{0A93104E-6611-C007-3313-23C239ED9792}"/>
              </a:ext>
            </a:extLst>
          </p:cNvPr>
          <p:cNvPicPr>
            <a:picLocks noChangeAspect="1"/>
          </p:cNvPicPr>
          <p:nvPr/>
        </p:nvPicPr>
        <p:blipFill>
          <a:blip r:embed="rId2"/>
          <a:stretch>
            <a:fillRect/>
          </a:stretch>
        </p:blipFill>
        <p:spPr>
          <a:xfrm>
            <a:off x="6788106" y="3345981"/>
            <a:ext cx="402371" cy="396274"/>
          </a:xfrm>
          <a:prstGeom prst="rect">
            <a:avLst/>
          </a:prstGeom>
        </p:spPr>
      </p:pic>
      <p:sp>
        <p:nvSpPr>
          <p:cNvPr id="56" name="Espace réservé du texte 7">
            <a:extLst>
              <a:ext uri="{FF2B5EF4-FFF2-40B4-BE49-F238E27FC236}">
                <a16:creationId xmlns:a16="http://schemas.microsoft.com/office/drawing/2014/main" id="{EA426658-3AF2-B1C4-C796-1B3628424310}"/>
              </a:ext>
            </a:extLst>
          </p:cNvPr>
          <p:cNvSpPr txBox="1">
            <a:spLocks/>
          </p:cNvSpPr>
          <p:nvPr/>
        </p:nvSpPr>
        <p:spPr>
          <a:xfrm>
            <a:off x="1583914" y="4672497"/>
            <a:ext cx="4270249" cy="369332"/>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100000"/>
              </a:lnSpc>
              <a:spcBef>
                <a:spcPts val="0"/>
              </a:spcBef>
              <a:buClr>
                <a:srgbClr val="4E4988"/>
              </a:buClr>
              <a:buSzPct val="100000"/>
              <a:buFont typeface="Poppins" panose="00000500000000000000" pitchFamily="2" charset="0"/>
              <a:buNone/>
              <a:defRPr sz="2400" kern="1200">
                <a:solidFill>
                  <a:schemeClr val="tx1"/>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0"/>
              </a:spcBef>
              <a:buClr>
                <a:srgbClr val="6E68AE"/>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0"/>
              </a:spcBef>
              <a:buClr>
                <a:srgbClr val="D1CED9"/>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9pPr>
          </a:lstStyle>
          <a:p>
            <a:r>
              <a:rPr lang="fr-BE" i="1" dirty="0"/>
              <a:t>Principe</a:t>
            </a:r>
          </a:p>
        </p:txBody>
      </p:sp>
      <p:sp>
        <p:nvSpPr>
          <p:cNvPr id="57" name="Espace réservé du texte 9">
            <a:extLst>
              <a:ext uri="{FF2B5EF4-FFF2-40B4-BE49-F238E27FC236}">
                <a16:creationId xmlns:a16="http://schemas.microsoft.com/office/drawing/2014/main" id="{E596D809-AB75-E212-6B2D-BECE45A43687}"/>
              </a:ext>
            </a:extLst>
          </p:cNvPr>
          <p:cNvSpPr txBox="1">
            <a:spLocks/>
          </p:cNvSpPr>
          <p:nvPr/>
        </p:nvSpPr>
        <p:spPr>
          <a:xfrm>
            <a:off x="1583915" y="5100143"/>
            <a:ext cx="5169812" cy="369332"/>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100000"/>
              </a:lnSpc>
              <a:spcBef>
                <a:spcPts val="0"/>
              </a:spcBef>
              <a:buClr>
                <a:srgbClr val="4E4988"/>
              </a:buClr>
              <a:buSzPct val="100000"/>
              <a:buFont typeface="Poppins" panose="00000500000000000000" pitchFamily="2" charset="0"/>
              <a:buNone/>
              <a:defRPr sz="2400" kern="1200">
                <a:solidFill>
                  <a:schemeClr val="tx1"/>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0"/>
              </a:spcBef>
              <a:buClr>
                <a:srgbClr val="6E68AE"/>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0"/>
              </a:spcBef>
              <a:buClr>
                <a:srgbClr val="D1CED9"/>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9pPr>
          </a:lstStyle>
          <a:p>
            <a:r>
              <a:rPr lang="fr-BE" i="1" dirty="0" err="1"/>
              <a:t>Blijvende</a:t>
            </a:r>
            <a:r>
              <a:rPr lang="fr-BE" i="1" dirty="0"/>
              <a:t> </a:t>
            </a:r>
            <a:r>
              <a:rPr lang="fr-BE" i="1" dirty="0" err="1"/>
              <a:t>uitzondering</a:t>
            </a:r>
            <a:r>
              <a:rPr lang="fr-BE" i="1" dirty="0"/>
              <a:t> </a:t>
            </a:r>
            <a:r>
              <a:rPr lang="fr-BE" i="1" dirty="0" err="1"/>
              <a:t>voor</a:t>
            </a:r>
            <a:r>
              <a:rPr lang="fr-BE" i="1" dirty="0"/>
              <a:t> PC 327</a:t>
            </a:r>
          </a:p>
        </p:txBody>
      </p:sp>
      <p:sp>
        <p:nvSpPr>
          <p:cNvPr id="58" name="Espace réservé du texte 11">
            <a:extLst>
              <a:ext uri="{FF2B5EF4-FFF2-40B4-BE49-F238E27FC236}">
                <a16:creationId xmlns:a16="http://schemas.microsoft.com/office/drawing/2014/main" id="{EB24CC3F-B4B3-27BC-2336-49FC13638DC6}"/>
              </a:ext>
            </a:extLst>
          </p:cNvPr>
          <p:cNvSpPr txBox="1">
            <a:spLocks/>
          </p:cNvSpPr>
          <p:nvPr/>
        </p:nvSpPr>
        <p:spPr>
          <a:xfrm>
            <a:off x="1583913" y="5533246"/>
            <a:ext cx="5843582" cy="369332"/>
          </a:xfrm>
          <a:prstGeom prst="rect">
            <a:avLst/>
          </a:prstGeom>
        </p:spPr>
        <p:txBody>
          <a:bodyPr vert="horz" lIns="91440" tIns="45720" rIns="91440" bIns="45720" rtlCol="0" anchor="ctr">
            <a:normAutofit fontScale="77500" lnSpcReduction="20000"/>
          </a:bodyPr>
          <a:lstStyle>
            <a:lvl1pPr marL="0" indent="0" algn="l" defTabSz="914400" rtl="0" eaLnBrk="1" latinLnBrk="0" hangingPunct="1">
              <a:lnSpc>
                <a:spcPct val="100000"/>
              </a:lnSpc>
              <a:spcBef>
                <a:spcPts val="0"/>
              </a:spcBef>
              <a:buClr>
                <a:srgbClr val="4E4988"/>
              </a:buClr>
              <a:buSzPct val="100000"/>
              <a:buFont typeface="Poppins" panose="00000500000000000000" pitchFamily="2" charset="0"/>
              <a:buNone/>
              <a:defRPr sz="2400" kern="1200">
                <a:solidFill>
                  <a:schemeClr val="tx1"/>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0"/>
              </a:spcBef>
              <a:buClr>
                <a:srgbClr val="6E68AE"/>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0"/>
              </a:spcBef>
              <a:buClr>
                <a:srgbClr val="D1CED9"/>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9pPr>
          </a:lstStyle>
          <a:p>
            <a:r>
              <a:rPr lang="fr-BE" i="1" dirty="0"/>
              <a:t>Tijdelijke </a:t>
            </a:r>
            <a:r>
              <a:rPr lang="fr-BE" i="1" dirty="0" err="1"/>
              <a:t>uitzondering</a:t>
            </a:r>
            <a:r>
              <a:rPr lang="fr-BE" i="1" dirty="0"/>
              <a:t> op </a:t>
            </a:r>
            <a:r>
              <a:rPr lang="fr-BE" i="1" dirty="0" err="1"/>
              <a:t>vraag</a:t>
            </a:r>
            <a:r>
              <a:rPr lang="fr-BE" i="1" dirty="0"/>
              <a:t> van </a:t>
            </a:r>
            <a:r>
              <a:rPr lang="fr-BE" i="1" dirty="0" err="1"/>
              <a:t>werkgever</a:t>
            </a:r>
            <a:endParaRPr lang="fr-BE" i="1" dirty="0"/>
          </a:p>
        </p:txBody>
      </p:sp>
      <p:pic>
        <p:nvPicPr>
          <p:cNvPr id="4" name="Afbeelding 3">
            <a:extLst>
              <a:ext uri="{FF2B5EF4-FFF2-40B4-BE49-F238E27FC236}">
                <a16:creationId xmlns:a16="http://schemas.microsoft.com/office/drawing/2014/main" id="{32E49CEF-8E3A-D156-30AE-864D37293102}"/>
              </a:ext>
            </a:extLst>
          </p:cNvPr>
          <p:cNvPicPr>
            <a:picLocks noChangeAspect="1"/>
          </p:cNvPicPr>
          <p:nvPr/>
        </p:nvPicPr>
        <p:blipFill>
          <a:blip r:embed="rId2"/>
          <a:stretch>
            <a:fillRect/>
          </a:stretch>
        </p:blipFill>
        <p:spPr>
          <a:xfrm>
            <a:off x="1050414" y="5905355"/>
            <a:ext cx="402371" cy="396274"/>
          </a:xfrm>
          <a:prstGeom prst="rect">
            <a:avLst/>
          </a:prstGeom>
        </p:spPr>
      </p:pic>
      <p:sp>
        <p:nvSpPr>
          <p:cNvPr id="5" name="Espace réservé du texte 11">
            <a:extLst>
              <a:ext uri="{FF2B5EF4-FFF2-40B4-BE49-F238E27FC236}">
                <a16:creationId xmlns:a16="http://schemas.microsoft.com/office/drawing/2014/main" id="{6558CA73-989E-3A23-F541-47475C5DA20F}"/>
              </a:ext>
            </a:extLst>
          </p:cNvPr>
          <p:cNvSpPr txBox="1">
            <a:spLocks/>
          </p:cNvSpPr>
          <p:nvPr/>
        </p:nvSpPr>
        <p:spPr>
          <a:xfrm>
            <a:off x="1583913" y="5958843"/>
            <a:ext cx="6132340" cy="369332"/>
          </a:xfrm>
          <a:prstGeom prst="rect">
            <a:avLst/>
          </a:prstGeom>
        </p:spPr>
        <p:txBody>
          <a:bodyPr vert="horz" lIns="91440" tIns="45720" rIns="91440" bIns="45720" rtlCol="0" anchor="ctr">
            <a:normAutofit fontScale="77500" lnSpcReduction="20000"/>
          </a:bodyPr>
          <a:lstStyle>
            <a:lvl1pPr marL="0" indent="0" algn="l" defTabSz="914400" rtl="0" eaLnBrk="1" latinLnBrk="0" hangingPunct="1">
              <a:lnSpc>
                <a:spcPct val="100000"/>
              </a:lnSpc>
              <a:spcBef>
                <a:spcPts val="0"/>
              </a:spcBef>
              <a:buClr>
                <a:srgbClr val="4E4988"/>
              </a:buClr>
              <a:buSzPct val="100000"/>
              <a:buFont typeface="Poppins" panose="00000500000000000000" pitchFamily="2" charset="0"/>
              <a:buNone/>
              <a:defRPr sz="2400" kern="1200">
                <a:solidFill>
                  <a:schemeClr val="tx1"/>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0"/>
              </a:spcBef>
              <a:buClr>
                <a:srgbClr val="6E68AE"/>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0"/>
              </a:spcBef>
              <a:buClr>
                <a:srgbClr val="D1CED9"/>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9pPr>
          </a:lstStyle>
          <a:p>
            <a:r>
              <a:rPr lang="fr-BE" i="1" dirty="0"/>
              <a:t>Tijdelijke </a:t>
            </a:r>
            <a:r>
              <a:rPr lang="fr-BE" i="1" dirty="0" err="1"/>
              <a:t>uitzondering</a:t>
            </a:r>
            <a:r>
              <a:rPr lang="fr-BE" i="1" dirty="0"/>
              <a:t> op </a:t>
            </a:r>
            <a:r>
              <a:rPr lang="fr-BE" i="1" dirty="0" err="1"/>
              <a:t>vraag</a:t>
            </a:r>
            <a:r>
              <a:rPr lang="fr-BE" i="1" dirty="0"/>
              <a:t> van </a:t>
            </a:r>
            <a:r>
              <a:rPr lang="fr-BE" i="1" dirty="0" err="1"/>
              <a:t>werknemer</a:t>
            </a:r>
            <a:endParaRPr lang="fr-BE" i="1" dirty="0"/>
          </a:p>
        </p:txBody>
      </p:sp>
      <p:cxnSp>
        <p:nvCxnSpPr>
          <p:cNvPr id="11" name="Rechte verbindingslijn 10">
            <a:extLst>
              <a:ext uri="{FF2B5EF4-FFF2-40B4-BE49-F238E27FC236}">
                <a16:creationId xmlns:a16="http://schemas.microsoft.com/office/drawing/2014/main" id="{4A34F41B-594C-7E7F-6F86-216C538A1494}"/>
              </a:ext>
            </a:extLst>
          </p:cNvPr>
          <p:cNvCxnSpPr>
            <a:cxnSpLocks/>
          </p:cNvCxnSpPr>
          <p:nvPr/>
        </p:nvCxnSpPr>
        <p:spPr>
          <a:xfrm flipV="1">
            <a:off x="1718835" y="3595390"/>
            <a:ext cx="3599669" cy="1887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Rechte verbindingslijn 20">
            <a:extLst>
              <a:ext uri="{FF2B5EF4-FFF2-40B4-BE49-F238E27FC236}">
                <a16:creationId xmlns:a16="http://schemas.microsoft.com/office/drawing/2014/main" id="{C073341B-6DD9-D3E0-55A9-288A7918710C}"/>
              </a:ext>
            </a:extLst>
          </p:cNvPr>
          <p:cNvCxnSpPr>
            <a:cxnSpLocks/>
          </p:cNvCxnSpPr>
          <p:nvPr/>
        </p:nvCxnSpPr>
        <p:spPr>
          <a:xfrm>
            <a:off x="6160168" y="1703681"/>
            <a:ext cx="0" cy="250973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51471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B142A"/>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Tijdelijke aanduiding voor inhoud 10">
            <a:extLst>
              <a:ext uri="{FF2B5EF4-FFF2-40B4-BE49-F238E27FC236}">
                <a16:creationId xmlns:a16="http://schemas.microsoft.com/office/drawing/2014/main" id="{EE7772B8-92D8-E2A5-3D6C-3987B906E241}"/>
              </a:ext>
            </a:extLst>
          </p:cNvPr>
          <p:cNvPicPr>
            <a:picLocks noGrp="1" noChangeAspect="1"/>
          </p:cNvPicPr>
          <p:nvPr>
            <p:ph idx="1"/>
          </p:nvPr>
        </p:nvPicPr>
        <p:blipFill>
          <a:blip r:embed="rId2"/>
          <a:stretch>
            <a:fillRect/>
          </a:stretch>
        </p:blipFill>
        <p:spPr>
          <a:xfrm>
            <a:off x="2719190" y="2334215"/>
            <a:ext cx="3732753" cy="2454449"/>
          </a:xfrm>
        </p:spPr>
      </p:pic>
      <p:sp>
        <p:nvSpPr>
          <p:cNvPr id="2" name="Titel 1">
            <a:extLst>
              <a:ext uri="{FF2B5EF4-FFF2-40B4-BE49-F238E27FC236}">
                <a16:creationId xmlns:a16="http://schemas.microsoft.com/office/drawing/2014/main" id="{1AF0E401-89A2-E1E2-B116-CCDB1094A38C}"/>
              </a:ext>
            </a:extLst>
          </p:cNvPr>
          <p:cNvSpPr>
            <a:spLocks noGrp="1"/>
          </p:cNvSpPr>
          <p:nvPr>
            <p:ph type="title"/>
          </p:nvPr>
        </p:nvSpPr>
        <p:spPr/>
        <p:txBody>
          <a:bodyPr>
            <a:normAutofit/>
          </a:bodyPr>
          <a:lstStyle/>
          <a:p>
            <a:pPr algn="ctr"/>
            <a:r>
              <a:rPr lang="nl-BE" sz="4400" dirty="0">
                <a:solidFill>
                  <a:schemeClr val="bg1"/>
                </a:solidFill>
              </a:rPr>
              <a:t>eC3.2</a:t>
            </a:r>
          </a:p>
        </p:txBody>
      </p:sp>
      <p:sp>
        <p:nvSpPr>
          <p:cNvPr id="4" name="Tijdelijke aanduiding voor dianummer 3">
            <a:extLst>
              <a:ext uri="{FF2B5EF4-FFF2-40B4-BE49-F238E27FC236}">
                <a16:creationId xmlns:a16="http://schemas.microsoft.com/office/drawing/2014/main" id="{960A8836-211F-61C4-657C-C4538BE5681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02769-3850-4183-AD4D-D4D1727092EA}" type="slidenum">
              <a:rPr kumimoji="0" lang="fr-BE"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BE"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4" name="Afbeelding 13">
            <a:extLst>
              <a:ext uri="{FF2B5EF4-FFF2-40B4-BE49-F238E27FC236}">
                <a16:creationId xmlns:a16="http://schemas.microsoft.com/office/drawing/2014/main" id="{4FAE62CA-4BBB-57D7-2171-271708613E99}"/>
              </a:ext>
            </a:extLst>
          </p:cNvPr>
          <p:cNvPicPr>
            <a:picLocks noChangeAspect="1"/>
          </p:cNvPicPr>
          <p:nvPr/>
        </p:nvPicPr>
        <p:blipFill>
          <a:blip r:embed="rId3"/>
          <a:stretch>
            <a:fillRect/>
          </a:stretch>
        </p:blipFill>
        <p:spPr>
          <a:xfrm>
            <a:off x="4014693" y="5306568"/>
            <a:ext cx="1142013" cy="1109844"/>
          </a:xfrm>
          <a:prstGeom prst="rect">
            <a:avLst/>
          </a:prstGeom>
        </p:spPr>
      </p:pic>
      <p:pic>
        <p:nvPicPr>
          <p:cNvPr id="13" name="Afbeelding 12">
            <a:extLst>
              <a:ext uri="{FF2B5EF4-FFF2-40B4-BE49-F238E27FC236}">
                <a16:creationId xmlns:a16="http://schemas.microsoft.com/office/drawing/2014/main" id="{05C72A20-17E4-ED38-6348-31BDA5446E14}"/>
              </a:ext>
            </a:extLst>
          </p:cNvPr>
          <p:cNvPicPr>
            <a:picLocks noChangeAspect="1"/>
          </p:cNvPicPr>
          <p:nvPr/>
        </p:nvPicPr>
        <p:blipFill>
          <a:blip r:embed="rId4"/>
          <a:stretch>
            <a:fillRect/>
          </a:stretch>
        </p:blipFill>
        <p:spPr>
          <a:xfrm>
            <a:off x="6852386" y="1447414"/>
            <a:ext cx="2149451" cy="4281751"/>
          </a:xfrm>
          <a:prstGeom prst="rect">
            <a:avLst/>
          </a:prstGeom>
        </p:spPr>
      </p:pic>
      <p:pic>
        <p:nvPicPr>
          <p:cNvPr id="16" name="Afbeelding 15">
            <a:extLst>
              <a:ext uri="{FF2B5EF4-FFF2-40B4-BE49-F238E27FC236}">
                <a16:creationId xmlns:a16="http://schemas.microsoft.com/office/drawing/2014/main" id="{461CD5C8-2DEC-0C0E-481F-A6C37BAD1C7F}"/>
              </a:ext>
            </a:extLst>
          </p:cNvPr>
          <p:cNvPicPr>
            <a:picLocks noChangeAspect="1"/>
          </p:cNvPicPr>
          <p:nvPr/>
        </p:nvPicPr>
        <p:blipFill>
          <a:blip r:embed="rId5"/>
          <a:stretch>
            <a:fillRect/>
          </a:stretch>
        </p:blipFill>
        <p:spPr>
          <a:xfrm>
            <a:off x="7542536" y="5230105"/>
            <a:ext cx="831361" cy="1262771"/>
          </a:xfrm>
          <a:prstGeom prst="rect">
            <a:avLst/>
          </a:prstGeom>
        </p:spPr>
      </p:pic>
    </p:spTree>
    <p:extLst>
      <p:ext uri="{BB962C8B-B14F-4D97-AF65-F5344CB8AC3E}">
        <p14:creationId xmlns:p14="http://schemas.microsoft.com/office/powerpoint/2010/main" val="2206179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EB142A"/>
            </a:gs>
            <a:gs pos="92000">
              <a:schemeClr val="accent6">
                <a:lumMod val="45000"/>
                <a:lumOff val="55000"/>
              </a:schemeClr>
            </a:gs>
            <a:gs pos="96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11" name="Tijdelijke aanduiding voor inhoud 10">
            <a:extLst>
              <a:ext uri="{FF2B5EF4-FFF2-40B4-BE49-F238E27FC236}">
                <a16:creationId xmlns:a16="http://schemas.microsoft.com/office/drawing/2014/main" id="{EE7772B8-92D8-E2A5-3D6C-3987B906E241}"/>
              </a:ext>
            </a:extLst>
          </p:cNvPr>
          <p:cNvPicPr>
            <a:picLocks noGrp="1" noChangeAspect="1"/>
          </p:cNvPicPr>
          <p:nvPr>
            <p:ph idx="1"/>
          </p:nvPr>
        </p:nvPicPr>
        <p:blipFill>
          <a:blip r:embed="rId2"/>
          <a:stretch>
            <a:fillRect/>
          </a:stretch>
        </p:blipFill>
        <p:spPr>
          <a:xfrm>
            <a:off x="4683721" y="2377200"/>
            <a:ext cx="3732753" cy="2454449"/>
          </a:xfrm>
        </p:spPr>
      </p:pic>
      <p:sp>
        <p:nvSpPr>
          <p:cNvPr id="2" name="Titel 1">
            <a:extLst>
              <a:ext uri="{FF2B5EF4-FFF2-40B4-BE49-F238E27FC236}">
                <a16:creationId xmlns:a16="http://schemas.microsoft.com/office/drawing/2014/main" id="{1AF0E401-89A2-E1E2-B116-CCDB1094A38C}"/>
              </a:ext>
            </a:extLst>
          </p:cNvPr>
          <p:cNvSpPr>
            <a:spLocks noGrp="1"/>
          </p:cNvSpPr>
          <p:nvPr>
            <p:ph type="title"/>
          </p:nvPr>
        </p:nvSpPr>
        <p:spPr/>
        <p:txBody>
          <a:bodyPr>
            <a:normAutofit/>
          </a:bodyPr>
          <a:lstStyle/>
          <a:p>
            <a:pPr algn="ctr"/>
            <a:r>
              <a:rPr lang="nl-BE" sz="4400" dirty="0">
                <a:solidFill>
                  <a:schemeClr val="bg1"/>
                </a:solidFill>
              </a:rPr>
              <a:t>C3.2A -&gt; eC3.2</a:t>
            </a:r>
          </a:p>
        </p:txBody>
      </p:sp>
      <p:sp>
        <p:nvSpPr>
          <p:cNvPr id="4" name="Tijdelijke aanduiding voor dianummer 3">
            <a:extLst>
              <a:ext uri="{FF2B5EF4-FFF2-40B4-BE49-F238E27FC236}">
                <a16:creationId xmlns:a16="http://schemas.microsoft.com/office/drawing/2014/main" id="{960A8836-211F-61C4-657C-C4538BE5681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702769-3850-4183-AD4D-D4D1727092EA}" type="slidenum">
              <a:rPr kumimoji="0" lang="fr-BE"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BE"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Afbeelding 5">
            <a:extLst>
              <a:ext uri="{FF2B5EF4-FFF2-40B4-BE49-F238E27FC236}">
                <a16:creationId xmlns:a16="http://schemas.microsoft.com/office/drawing/2014/main" id="{D6D9D8B1-C04D-B113-D87A-38F5C67032AA}"/>
              </a:ext>
            </a:extLst>
          </p:cNvPr>
          <p:cNvPicPr>
            <a:picLocks noChangeAspect="1"/>
          </p:cNvPicPr>
          <p:nvPr/>
        </p:nvPicPr>
        <p:blipFill>
          <a:blip r:embed="rId3"/>
          <a:stretch>
            <a:fillRect/>
          </a:stretch>
        </p:blipFill>
        <p:spPr>
          <a:xfrm>
            <a:off x="1277071" y="1490400"/>
            <a:ext cx="3031889" cy="4281750"/>
          </a:xfrm>
          <a:prstGeom prst="rect">
            <a:avLst/>
          </a:prstGeom>
        </p:spPr>
      </p:pic>
      <p:pic>
        <p:nvPicPr>
          <p:cNvPr id="12" name="Afbeelding 11">
            <a:extLst>
              <a:ext uri="{FF2B5EF4-FFF2-40B4-BE49-F238E27FC236}">
                <a16:creationId xmlns:a16="http://schemas.microsoft.com/office/drawing/2014/main" id="{D37261F2-1076-BEEF-2470-BBD06DA0C8D9}"/>
              </a:ext>
            </a:extLst>
          </p:cNvPr>
          <p:cNvPicPr>
            <a:picLocks noChangeAspect="1"/>
          </p:cNvPicPr>
          <p:nvPr/>
        </p:nvPicPr>
        <p:blipFill>
          <a:blip r:embed="rId4"/>
          <a:stretch>
            <a:fillRect/>
          </a:stretch>
        </p:blipFill>
        <p:spPr>
          <a:xfrm>
            <a:off x="2282949" y="5363981"/>
            <a:ext cx="1061059" cy="1109844"/>
          </a:xfrm>
          <a:prstGeom prst="rect">
            <a:avLst/>
          </a:prstGeom>
        </p:spPr>
      </p:pic>
      <p:pic>
        <p:nvPicPr>
          <p:cNvPr id="14" name="Afbeelding 13">
            <a:extLst>
              <a:ext uri="{FF2B5EF4-FFF2-40B4-BE49-F238E27FC236}">
                <a16:creationId xmlns:a16="http://schemas.microsoft.com/office/drawing/2014/main" id="{4FAE62CA-4BBB-57D7-2171-271708613E99}"/>
              </a:ext>
            </a:extLst>
          </p:cNvPr>
          <p:cNvPicPr>
            <a:picLocks noChangeAspect="1"/>
          </p:cNvPicPr>
          <p:nvPr/>
        </p:nvPicPr>
        <p:blipFill>
          <a:blip r:embed="rId5"/>
          <a:stretch>
            <a:fillRect/>
          </a:stretch>
        </p:blipFill>
        <p:spPr>
          <a:xfrm>
            <a:off x="5979224" y="5349553"/>
            <a:ext cx="1142013" cy="1109844"/>
          </a:xfrm>
          <a:prstGeom prst="rect">
            <a:avLst/>
          </a:prstGeom>
        </p:spPr>
      </p:pic>
      <p:pic>
        <p:nvPicPr>
          <p:cNvPr id="13" name="Afbeelding 12">
            <a:extLst>
              <a:ext uri="{FF2B5EF4-FFF2-40B4-BE49-F238E27FC236}">
                <a16:creationId xmlns:a16="http://schemas.microsoft.com/office/drawing/2014/main" id="{05C72A20-17E4-ED38-6348-31BDA5446E14}"/>
              </a:ext>
            </a:extLst>
          </p:cNvPr>
          <p:cNvPicPr>
            <a:picLocks noChangeAspect="1"/>
          </p:cNvPicPr>
          <p:nvPr/>
        </p:nvPicPr>
        <p:blipFill>
          <a:blip r:embed="rId6"/>
          <a:stretch>
            <a:fillRect/>
          </a:stretch>
        </p:blipFill>
        <p:spPr>
          <a:xfrm>
            <a:off x="8816917" y="1490399"/>
            <a:ext cx="2149451" cy="4281751"/>
          </a:xfrm>
          <a:prstGeom prst="rect">
            <a:avLst/>
          </a:prstGeom>
        </p:spPr>
      </p:pic>
      <p:pic>
        <p:nvPicPr>
          <p:cNvPr id="16" name="Afbeelding 15">
            <a:extLst>
              <a:ext uri="{FF2B5EF4-FFF2-40B4-BE49-F238E27FC236}">
                <a16:creationId xmlns:a16="http://schemas.microsoft.com/office/drawing/2014/main" id="{461CD5C8-2DEC-0C0E-481F-A6C37BAD1C7F}"/>
              </a:ext>
            </a:extLst>
          </p:cNvPr>
          <p:cNvPicPr>
            <a:picLocks noChangeAspect="1"/>
          </p:cNvPicPr>
          <p:nvPr/>
        </p:nvPicPr>
        <p:blipFill>
          <a:blip r:embed="rId7"/>
          <a:stretch>
            <a:fillRect/>
          </a:stretch>
        </p:blipFill>
        <p:spPr>
          <a:xfrm>
            <a:off x="9507067" y="5273090"/>
            <a:ext cx="831361" cy="1262771"/>
          </a:xfrm>
          <a:prstGeom prst="rect">
            <a:avLst/>
          </a:prstGeom>
        </p:spPr>
      </p:pic>
      <p:cxnSp>
        <p:nvCxnSpPr>
          <p:cNvPr id="17" name="Rechte verbindingslijn 16">
            <a:extLst>
              <a:ext uri="{FF2B5EF4-FFF2-40B4-BE49-F238E27FC236}">
                <a16:creationId xmlns:a16="http://schemas.microsoft.com/office/drawing/2014/main" id="{E1CF00A7-3A96-89F9-FC64-133A08510B9B}"/>
              </a:ext>
            </a:extLst>
          </p:cNvPr>
          <p:cNvCxnSpPr/>
          <p:nvPr/>
        </p:nvCxnSpPr>
        <p:spPr>
          <a:xfrm>
            <a:off x="1028700" y="1235869"/>
            <a:ext cx="3564731" cy="4907756"/>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Rechte verbindingslijn 17">
            <a:extLst>
              <a:ext uri="{FF2B5EF4-FFF2-40B4-BE49-F238E27FC236}">
                <a16:creationId xmlns:a16="http://schemas.microsoft.com/office/drawing/2014/main" id="{2D949628-1950-C4E0-957C-4DD377D7A222}"/>
              </a:ext>
            </a:extLst>
          </p:cNvPr>
          <p:cNvCxnSpPr>
            <a:cxnSpLocks/>
          </p:cNvCxnSpPr>
          <p:nvPr/>
        </p:nvCxnSpPr>
        <p:spPr>
          <a:xfrm flipV="1">
            <a:off x="928688" y="1235869"/>
            <a:ext cx="3664743" cy="497205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775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err="1"/>
              <a:t>Hoe</a:t>
            </a:r>
            <a:r>
              <a:rPr lang="fr-BE" dirty="0"/>
              <a:t> </a:t>
            </a:r>
            <a:r>
              <a:rPr lang="fr-BE" dirty="0" err="1"/>
              <a:t>werkt</a:t>
            </a:r>
            <a:r>
              <a:rPr lang="fr-BE" dirty="0"/>
              <a:t> de </a:t>
            </a:r>
            <a:r>
              <a:rPr lang="fr-BE" dirty="0" err="1"/>
              <a:t>elektronisch</a:t>
            </a:r>
            <a:r>
              <a:rPr lang="fr-BE" dirty="0"/>
              <a:t> </a:t>
            </a:r>
            <a:r>
              <a:rPr lang="fr-BE" dirty="0" err="1"/>
              <a:t>controlekaart</a:t>
            </a:r>
            <a:r>
              <a:rPr lang="fr-BE" dirty="0"/>
              <a:t>?</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20</a:t>
            </a:fld>
            <a:endParaRPr lang="fr-BE" dirty="0"/>
          </a:p>
        </p:txBody>
      </p:sp>
      <p:pic>
        <p:nvPicPr>
          <p:cNvPr id="7" name="Afbeelding 6">
            <a:extLst>
              <a:ext uri="{FF2B5EF4-FFF2-40B4-BE49-F238E27FC236}">
                <a16:creationId xmlns:a16="http://schemas.microsoft.com/office/drawing/2014/main" id="{746EBEB7-97D0-9835-006C-84DE4FD68ADF}"/>
              </a:ext>
            </a:extLst>
          </p:cNvPr>
          <p:cNvPicPr>
            <a:picLocks noChangeAspect="1"/>
          </p:cNvPicPr>
          <p:nvPr/>
        </p:nvPicPr>
        <p:blipFill>
          <a:blip r:embed="rId2"/>
          <a:stretch>
            <a:fillRect/>
          </a:stretch>
        </p:blipFill>
        <p:spPr>
          <a:xfrm>
            <a:off x="676627" y="949093"/>
            <a:ext cx="6699884" cy="5059261"/>
          </a:xfrm>
          <a:prstGeom prst="rect">
            <a:avLst/>
          </a:prstGeom>
        </p:spPr>
      </p:pic>
      <p:pic>
        <p:nvPicPr>
          <p:cNvPr id="9" name="Afbeelding 8">
            <a:extLst>
              <a:ext uri="{FF2B5EF4-FFF2-40B4-BE49-F238E27FC236}">
                <a16:creationId xmlns:a16="http://schemas.microsoft.com/office/drawing/2014/main" id="{6D68F399-B8E0-25DA-187E-E9B8265924B3}"/>
              </a:ext>
            </a:extLst>
          </p:cNvPr>
          <p:cNvPicPr>
            <a:picLocks noChangeAspect="1"/>
          </p:cNvPicPr>
          <p:nvPr/>
        </p:nvPicPr>
        <p:blipFill>
          <a:blip r:embed="rId3"/>
          <a:stretch>
            <a:fillRect/>
          </a:stretch>
        </p:blipFill>
        <p:spPr>
          <a:xfrm>
            <a:off x="8838626" y="673364"/>
            <a:ext cx="1953420" cy="2755636"/>
          </a:xfrm>
          <a:prstGeom prst="rect">
            <a:avLst/>
          </a:prstGeom>
          <a:ln>
            <a:solidFill>
              <a:srgbClr val="EB142A"/>
            </a:solidFill>
          </a:ln>
        </p:spPr>
      </p:pic>
      <p:pic>
        <p:nvPicPr>
          <p:cNvPr id="11" name="Afbeelding 10">
            <a:extLst>
              <a:ext uri="{FF2B5EF4-FFF2-40B4-BE49-F238E27FC236}">
                <a16:creationId xmlns:a16="http://schemas.microsoft.com/office/drawing/2014/main" id="{5E444AA2-90E3-F407-9235-BA4F02C8036A}"/>
              </a:ext>
            </a:extLst>
          </p:cNvPr>
          <p:cNvPicPr>
            <a:picLocks noChangeAspect="1"/>
          </p:cNvPicPr>
          <p:nvPr/>
        </p:nvPicPr>
        <p:blipFill>
          <a:blip r:embed="rId4"/>
          <a:stretch>
            <a:fillRect/>
          </a:stretch>
        </p:blipFill>
        <p:spPr>
          <a:xfrm>
            <a:off x="8838626" y="3478724"/>
            <a:ext cx="1953420" cy="2755636"/>
          </a:xfrm>
          <a:prstGeom prst="rect">
            <a:avLst/>
          </a:prstGeom>
          <a:ln>
            <a:solidFill>
              <a:srgbClr val="EB142A"/>
            </a:solidFill>
          </a:ln>
        </p:spPr>
      </p:pic>
    </p:spTree>
    <p:extLst>
      <p:ext uri="{BB962C8B-B14F-4D97-AF65-F5344CB8AC3E}">
        <p14:creationId xmlns:p14="http://schemas.microsoft.com/office/powerpoint/2010/main" val="324657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C46191-3F73-1586-57FD-A93737B2D0B7}"/>
              </a:ext>
            </a:extLst>
          </p:cNvPr>
          <p:cNvSpPr>
            <a:spLocks noGrp="1"/>
          </p:cNvSpPr>
          <p:nvPr>
            <p:ph type="title"/>
          </p:nvPr>
        </p:nvSpPr>
        <p:spPr/>
        <p:txBody>
          <a:bodyPr>
            <a:normAutofit fontScale="90000"/>
          </a:bodyPr>
          <a:lstStyle/>
          <a:p>
            <a:r>
              <a:rPr lang="nl-BE" dirty="0"/>
              <a:t>Hoe werkt de elektronische controlekaart?</a:t>
            </a:r>
          </a:p>
        </p:txBody>
      </p:sp>
      <p:sp>
        <p:nvSpPr>
          <p:cNvPr id="3" name="Tijdelijke aanduiding voor tekst 2">
            <a:extLst>
              <a:ext uri="{FF2B5EF4-FFF2-40B4-BE49-F238E27FC236}">
                <a16:creationId xmlns:a16="http://schemas.microsoft.com/office/drawing/2014/main" id="{4F1960ED-A035-82F0-0EEB-19B922D60F6C}"/>
              </a:ext>
            </a:extLst>
          </p:cNvPr>
          <p:cNvSpPr>
            <a:spLocks noGrp="1"/>
          </p:cNvSpPr>
          <p:nvPr>
            <p:ph type="body" idx="1"/>
          </p:nvPr>
        </p:nvSpPr>
        <p:spPr/>
        <p:txBody>
          <a:bodyPr>
            <a:normAutofit fontScale="92500" lnSpcReduction="20000"/>
          </a:bodyPr>
          <a:lstStyle/>
          <a:p>
            <a:r>
              <a:rPr lang="nl-BE" dirty="0"/>
              <a:t>Aanmelden</a:t>
            </a:r>
          </a:p>
        </p:txBody>
      </p:sp>
      <p:pic>
        <p:nvPicPr>
          <p:cNvPr id="6" name="Afbeelding 5">
            <a:extLst>
              <a:ext uri="{FF2B5EF4-FFF2-40B4-BE49-F238E27FC236}">
                <a16:creationId xmlns:a16="http://schemas.microsoft.com/office/drawing/2014/main" id="{565D658F-512A-FA3A-720D-5566EA49B6F5}"/>
              </a:ext>
            </a:extLst>
          </p:cNvPr>
          <p:cNvPicPr>
            <a:picLocks noChangeAspect="1"/>
          </p:cNvPicPr>
          <p:nvPr/>
        </p:nvPicPr>
        <p:blipFill>
          <a:blip r:embed="rId2"/>
          <a:stretch>
            <a:fillRect/>
          </a:stretch>
        </p:blipFill>
        <p:spPr>
          <a:xfrm>
            <a:off x="838200" y="1359952"/>
            <a:ext cx="2486025" cy="4790347"/>
          </a:xfrm>
          <a:prstGeom prst="rect">
            <a:avLst/>
          </a:prstGeom>
        </p:spPr>
      </p:pic>
      <p:pic>
        <p:nvPicPr>
          <p:cNvPr id="8" name="Afbeelding 7">
            <a:extLst>
              <a:ext uri="{FF2B5EF4-FFF2-40B4-BE49-F238E27FC236}">
                <a16:creationId xmlns:a16="http://schemas.microsoft.com/office/drawing/2014/main" id="{C2D74CC8-01D8-D087-296F-64DB61FB1C05}"/>
              </a:ext>
            </a:extLst>
          </p:cNvPr>
          <p:cNvPicPr>
            <a:picLocks noChangeAspect="1"/>
          </p:cNvPicPr>
          <p:nvPr/>
        </p:nvPicPr>
        <p:blipFill>
          <a:blip r:embed="rId3"/>
          <a:stretch>
            <a:fillRect/>
          </a:stretch>
        </p:blipFill>
        <p:spPr>
          <a:xfrm>
            <a:off x="3462119" y="1359953"/>
            <a:ext cx="2397253" cy="4636272"/>
          </a:xfrm>
          <a:prstGeom prst="rect">
            <a:avLst/>
          </a:prstGeom>
        </p:spPr>
      </p:pic>
      <p:pic>
        <p:nvPicPr>
          <p:cNvPr id="10" name="Afbeelding 9">
            <a:extLst>
              <a:ext uri="{FF2B5EF4-FFF2-40B4-BE49-F238E27FC236}">
                <a16:creationId xmlns:a16="http://schemas.microsoft.com/office/drawing/2014/main" id="{40D0DAF8-ED4B-48C9-BE34-578C2DBBDA4A}"/>
              </a:ext>
            </a:extLst>
          </p:cNvPr>
          <p:cNvPicPr>
            <a:picLocks noChangeAspect="1"/>
          </p:cNvPicPr>
          <p:nvPr/>
        </p:nvPicPr>
        <p:blipFill>
          <a:blip r:embed="rId4"/>
          <a:stretch>
            <a:fillRect/>
          </a:stretch>
        </p:blipFill>
        <p:spPr>
          <a:xfrm>
            <a:off x="7532780" y="1359952"/>
            <a:ext cx="2958677" cy="845336"/>
          </a:xfrm>
          <a:prstGeom prst="rect">
            <a:avLst/>
          </a:prstGeom>
        </p:spPr>
      </p:pic>
      <p:pic>
        <p:nvPicPr>
          <p:cNvPr id="12" name="Afbeelding 11">
            <a:extLst>
              <a:ext uri="{FF2B5EF4-FFF2-40B4-BE49-F238E27FC236}">
                <a16:creationId xmlns:a16="http://schemas.microsoft.com/office/drawing/2014/main" id="{E24338B0-598A-9D65-91E5-3109DE7E5742}"/>
              </a:ext>
            </a:extLst>
          </p:cNvPr>
          <p:cNvPicPr>
            <a:picLocks noChangeAspect="1"/>
          </p:cNvPicPr>
          <p:nvPr/>
        </p:nvPicPr>
        <p:blipFill>
          <a:blip r:embed="rId5"/>
          <a:stretch>
            <a:fillRect/>
          </a:stretch>
        </p:blipFill>
        <p:spPr>
          <a:xfrm>
            <a:off x="7532780" y="2214814"/>
            <a:ext cx="2958677" cy="874939"/>
          </a:xfrm>
          <a:prstGeom prst="rect">
            <a:avLst/>
          </a:prstGeom>
        </p:spPr>
      </p:pic>
      <p:pic>
        <p:nvPicPr>
          <p:cNvPr id="14" name="Afbeelding 13">
            <a:extLst>
              <a:ext uri="{FF2B5EF4-FFF2-40B4-BE49-F238E27FC236}">
                <a16:creationId xmlns:a16="http://schemas.microsoft.com/office/drawing/2014/main" id="{84B01642-7894-11C5-4605-57AC618C3655}"/>
              </a:ext>
            </a:extLst>
          </p:cNvPr>
          <p:cNvPicPr>
            <a:picLocks noChangeAspect="1"/>
          </p:cNvPicPr>
          <p:nvPr/>
        </p:nvPicPr>
        <p:blipFill>
          <a:blip r:embed="rId6"/>
          <a:stretch>
            <a:fillRect/>
          </a:stretch>
        </p:blipFill>
        <p:spPr>
          <a:xfrm>
            <a:off x="7480301" y="3988291"/>
            <a:ext cx="3011155" cy="874939"/>
          </a:xfrm>
          <a:prstGeom prst="rect">
            <a:avLst/>
          </a:prstGeom>
        </p:spPr>
      </p:pic>
      <p:pic>
        <p:nvPicPr>
          <p:cNvPr id="16" name="Afbeelding 15">
            <a:extLst>
              <a:ext uri="{FF2B5EF4-FFF2-40B4-BE49-F238E27FC236}">
                <a16:creationId xmlns:a16="http://schemas.microsoft.com/office/drawing/2014/main" id="{4DA1FF39-66D9-87C2-643E-F10E0F30EF7E}"/>
              </a:ext>
            </a:extLst>
          </p:cNvPr>
          <p:cNvPicPr>
            <a:picLocks noChangeAspect="1"/>
          </p:cNvPicPr>
          <p:nvPr/>
        </p:nvPicPr>
        <p:blipFill>
          <a:blip r:embed="rId7"/>
          <a:stretch>
            <a:fillRect/>
          </a:stretch>
        </p:blipFill>
        <p:spPr>
          <a:xfrm>
            <a:off x="7480301" y="3103826"/>
            <a:ext cx="3011155" cy="889660"/>
          </a:xfrm>
          <a:prstGeom prst="rect">
            <a:avLst/>
          </a:prstGeom>
        </p:spPr>
      </p:pic>
      <p:pic>
        <p:nvPicPr>
          <p:cNvPr id="18" name="Afbeelding 17">
            <a:extLst>
              <a:ext uri="{FF2B5EF4-FFF2-40B4-BE49-F238E27FC236}">
                <a16:creationId xmlns:a16="http://schemas.microsoft.com/office/drawing/2014/main" id="{FC24D2DA-31C6-6DF2-5E86-4792001F8957}"/>
              </a:ext>
            </a:extLst>
          </p:cNvPr>
          <p:cNvPicPr>
            <a:picLocks noChangeAspect="1"/>
          </p:cNvPicPr>
          <p:nvPr/>
        </p:nvPicPr>
        <p:blipFill>
          <a:blip r:embed="rId8"/>
          <a:stretch>
            <a:fillRect/>
          </a:stretch>
        </p:blipFill>
        <p:spPr>
          <a:xfrm>
            <a:off x="7506539" y="4877951"/>
            <a:ext cx="2958677" cy="1008897"/>
          </a:xfrm>
          <a:prstGeom prst="rect">
            <a:avLst/>
          </a:prstGeom>
        </p:spPr>
      </p:pic>
      <p:pic>
        <p:nvPicPr>
          <p:cNvPr id="19" name="Graphic 18" descr="Vingerafdruk met effen opvulling">
            <a:extLst>
              <a:ext uri="{FF2B5EF4-FFF2-40B4-BE49-F238E27FC236}">
                <a16:creationId xmlns:a16="http://schemas.microsoft.com/office/drawing/2014/main" id="{996799CD-1AF3-C10E-06CC-0E74DA261C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41190" y="4956627"/>
            <a:ext cx="541421" cy="541421"/>
          </a:xfrm>
          <a:prstGeom prst="rect">
            <a:avLst/>
          </a:prstGeom>
        </p:spPr>
      </p:pic>
      <p:cxnSp>
        <p:nvCxnSpPr>
          <p:cNvPr id="23" name="Rechte verbindingslijn met pijl 22">
            <a:extLst>
              <a:ext uri="{FF2B5EF4-FFF2-40B4-BE49-F238E27FC236}">
                <a16:creationId xmlns:a16="http://schemas.microsoft.com/office/drawing/2014/main" id="{41E6B66F-0FA6-035D-07F0-E6618EE4DB15}"/>
              </a:ext>
            </a:extLst>
          </p:cNvPr>
          <p:cNvCxnSpPr>
            <a:cxnSpLocks/>
          </p:cNvCxnSpPr>
          <p:nvPr/>
        </p:nvCxnSpPr>
        <p:spPr>
          <a:xfrm flipH="1" flipV="1">
            <a:off x="2277035" y="5683624"/>
            <a:ext cx="2142938" cy="968188"/>
          </a:xfrm>
          <a:prstGeom prst="straightConnector1">
            <a:avLst/>
          </a:prstGeom>
          <a:ln w="76200">
            <a:solidFill>
              <a:srgbClr val="EB142A"/>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411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A4F817D-0B69-8A96-49E9-189748125BCA}"/>
              </a:ext>
            </a:extLst>
          </p:cNvPr>
          <p:cNvPicPr>
            <a:picLocks noChangeAspect="1"/>
          </p:cNvPicPr>
          <p:nvPr/>
        </p:nvPicPr>
        <p:blipFill>
          <a:blip r:embed="rId2"/>
          <a:stretch>
            <a:fillRect/>
          </a:stretch>
        </p:blipFill>
        <p:spPr>
          <a:xfrm>
            <a:off x="2546081" y="1449551"/>
            <a:ext cx="7099838" cy="4867027"/>
          </a:xfrm>
          <a:prstGeom prst="rect">
            <a:avLst/>
          </a:prstGeom>
        </p:spPr>
      </p:pic>
      <p:sp>
        <p:nvSpPr>
          <p:cNvPr id="2" name="Titel 1">
            <a:extLst>
              <a:ext uri="{FF2B5EF4-FFF2-40B4-BE49-F238E27FC236}">
                <a16:creationId xmlns:a16="http://schemas.microsoft.com/office/drawing/2014/main" id="{C7C46191-3F73-1586-57FD-A93737B2D0B7}"/>
              </a:ext>
            </a:extLst>
          </p:cNvPr>
          <p:cNvSpPr>
            <a:spLocks noGrp="1"/>
          </p:cNvSpPr>
          <p:nvPr>
            <p:ph type="title"/>
          </p:nvPr>
        </p:nvSpPr>
        <p:spPr/>
        <p:txBody>
          <a:bodyPr>
            <a:normAutofit fontScale="90000"/>
          </a:bodyPr>
          <a:lstStyle/>
          <a:p>
            <a:r>
              <a:rPr lang="nl-BE" dirty="0"/>
              <a:t>Hoe werkt de elektronische controlekaart?</a:t>
            </a:r>
          </a:p>
        </p:txBody>
      </p:sp>
      <p:sp>
        <p:nvSpPr>
          <p:cNvPr id="3" name="Tijdelijke aanduiding voor tekst 2">
            <a:extLst>
              <a:ext uri="{FF2B5EF4-FFF2-40B4-BE49-F238E27FC236}">
                <a16:creationId xmlns:a16="http://schemas.microsoft.com/office/drawing/2014/main" id="{4F1960ED-A035-82F0-0EEB-19B922D60F6C}"/>
              </a:ext>
            </a:extLst>
          </p:cNvPr>
          <p:cNvSpPr>
            <a:spLocks noGrp="1"/>
          </p:cNvSpPr>
          <p:nvPr>
            <p:ph type="body" idx="1"/>
          </p:nvPr>
        </p:nvSpPr>
        <p:spPr/>
        <p:txBody>
          <a:bodyPr>
            <a:normAutofit fontScale="92500" lnSpcReduction="20000"/>
          </a:bodyPr>
          <a:lstStyle/>
          <a:p>
            <a:r>
              <a:rPr lang="nl-BE" dirty="0"/>
              <a:t>Aanmelden</a:t>
            </a:r>
          </a:p>
        </p:txBody>
      </p:sp>
      <p:pic>
        <p:nvPicPr>
          <p:cNvPr id="19" name="Graphic 18" descr="Vingerafdruk met effen opvulling">
            <a:extLst>
              <a:ext uri="{FF2B5EF4-FFF2-40B4-BE49-F238E27FC236}">
                <a16:creationId xmlns:a16="http://schemas.microsoft.com/office/drawing/2014/main" id="{996799CD-1AF3-C10E-06CC-0E74DA261C6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227386" y="3173506"/>
            <a:ext cx="837065" cy="837065"/>
          </a:xfrm>
          <a:prstGeom prst="rect">
            <a:avLst/>
          </a:prstGeom>
        </p:spPr>
      </p:pic>
    </p:spTree>
    <p:extLst>
      <p:ext uri="{BB962C8B-B14F-4D97-AF65-F5344CB8AC3E}">
        <p14:creationId xmlns:p14="http://schemas.microsoft.com/office/powerpoint/2010/main" val="2373342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C46191-3F73-1586-57FD-A93737B2D0B7}"/>
              </a:ext>
            </a:extLst>
          </p:cNvPr>
          <p:cNvSpPr>
            <a:spLocks noGrp="1"/>
          </p:cNvSpPr>
          <p:nvPr>
            <p:ph type="title"/>
          </p:nvPr>
        </p:nvSpPr>
        <p:spPr/>
        <p:txBody>
          <a:bodyPr>
            <a:normAutofit fontScale="90000"/>
          </a:bodyPr>
          <a:lstStyle/>
          <a:p>
            <a:r>
              <a:rPr lang="nl-BE" dirty="0"/>
              <a:t>Hoe werkt de elektronische controlekaart?</a:t>
            </a:r>
          </a:p>
        </p:txBody>
      </p:sp>
      <p:sp>
        <p:nvSpPr>
          <p:cNvPr id="3" name="Tijdelijke aanduiding voor tekst 2">
            <a:extLst>
              <a:ext uri="{FF2B5EF4-FFF2-40B4-BE49-F238E27FC236}">
                <a16:creationId xmlns:a16="http://schemas.microsoft.com/office/drawing/2014/main" id="{4F1960ED-A035-82F0-0EEB-19B922D60F6C}"/>
              </a:ext>
            </a:extLst>
          </p:cNvPr>
          <p:cNvSpPr>
            <a:spLocks noGrp="1"/>
          </p:cNvSpPr>
          <p:nvPr>
            <p:ph type="body" idx="1"/>
          </p:nvPr>
        </p:nvSpPr>
        <p:spPr>
          <a:xfrm>
            <a:off x="838200" y="861776"/>
            <a:ext cx="4046621" cy="390943"/>
          </a:xfrm>
        </p:spPr>
        <p:txBody>
          <a:bodyPr>
            <a:normAutofit fontScale="85000" lnSpcReduction="10000"/>
          </a:bodyPr>
          <a:lstStyle/>
          <a:p>
            <a:r>
              <a:rPr lang="nl-BE" dirty="0"/>
              <a:t>Aanmelden – </a:t>
            </a:r>
            <a:r>
              <a:rPr lang="nl-BE" b="1" dirty="0"/>
              <a:t>Grensarbeiders</a:t>
            </a:r>
          </a:p>
        </p:txBody>
      </p:sp>
      <p:pic>
        <p:nvPicPr>
          <p:cNvPr id="18" name="Afbeelding 17">
            <a:extLst>
              <a:ext uri="{FF2B5EF4-FFF2-40B4-BE49-F238E27FC236}">
                <a16:creationId xmlns:a16="http://schemas.microsoft.com/office/drawing/2014/main" id="{FC24D2DA-31C6-6DF2-5E86-4792001F8957}"/>
              </a:ext>
            </a:extLst>
          </p:cNvPr>
          <p:cNvPicPr>
            <a:picLocks noChangeAspect="1"/>
          </p:cNvPicPr>
          <p:nvPr/>
        </p:nvPicPr>
        <p:blipFill>
          <a:blip r:embed="rId2"/>
          <a:stretch>
            <a:fillRect/>
          </a:stretch>
        </p:blipFill>
        <p:spPr>
          <a:xfrm>
            <a:off x="838200" y="1733698"/>
            <a:ext cx="2958677" cy="1008897"/>
          </a:xfrm>
          <a:prstGeom prst="rect">
            <a:avLst/>
          </a:prstGeom>
        </p:spPr>
      </p:pic>
      <p:pic>
        <p:nvPicPr>
          <p:cNvPr id="5" name="Afbeelding 4">
            <a:extLst>
              <a:ext uri="{FF2B5EF4-FFF2-40B4-BE49-F238E27FC236}">
                <a16:creationId xmlns:a16="http://schemas.microsoft.com/office/drawing/2014/main" id="{A71DBDC1-42C9-8D1F-AC37-5D33E4B5854A}"/>
              </a:ext>
            </a:extLst>
          </p:cNvPr>
          <p:cNvPicPr>
            <a:picLocks noChangeAspect="1"/>
          </p:cNvPicPr>
          <p:nvPr/>
        </p:nvPicPr>
        <p:blipFill>
          <a:blip r:embed="rId3"/>
          <a:stretch>
            <a:fillRect/>
          </a:stretch>
        </p:blipFill>
        <p:spPr>
          <a:xfrm>
            <a:off x="838200" y="2963175"/>
            <a:ext cx="2891589" cy="2848070"/>
          </a:xfrm>
          <a:prstGeom prst="rect">
            <a:avLst/>
          </a:prstGeom>
        </p:spPr>
      </p:pic>
      <p:sp>
        <p:nvSpPr>
          <p:cNvPr id="7" name="Espace réservé du contenu 8">
            <a:extLst>
              <a:ext uri="{FF2B5EF4-FFF2-40B4-BE49-F238E27FC236}">
                <a16:creationId xmlns:a16="http://schemas.microsoft.com/office/drawing/2014/main" id="{0F030F22-C9CF-8555-10C6-50EB68266020}"/>
              </a:ext>
            </a:extLst>
          </p:cNvPr>
          <p:cNvSpPr txBox="1">
            <a:spLocks/>
          </p:cNvSpPr>
          <p:nvPr/>
        </p:nvSpPr>
        <p:spPr>
          <a:xfrm>
            <a:off x="4267492" y="1589319"/>
            <a:ext cx="7519737" cy="4018401"/>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sz="2400" dirty="0" err="1"/>
              <a:t>Grensarbeiders</a:t>
            </a:r>
            <a:r>
              <a:rPr lang="fr-BE" sz="2400" dirty="0"/>
              <a:t> </a:t>
            </a:r>
            <a:r>
              <a:rPr lang="fr-BE" sz="2400" dirty="0" err="1"/>
              <a:t>kunnen</a:t>
            </a:r>
            <a:r>
              <a:rPr lang="fr-BE" sz="2400" dirty="0"/>
              <a:t> </a:t>
            </a:r>
            <a:r>
              <a:rPr lang="fr-BE" sz="2400" dirty="0" err="1"/>
              <a:t>aanmelden</a:t>
            </a:r>
            <a:r>
              <a:rPr lang="fr-BE" sz="2400" dirty="0"/>
              <a:t> via hun </a:t>
            </a:r>
            <a:r>
              <a:rPr lang="fr-BE" sz="2400" dirty="0" err="1"/>
              <a:t>elektronisch</a:t>
            </a:r>
            <a:r>
              <a:rPr lang="fr-BE" sz="2400" dirty="0"/>
              <a:t> </a:t>
            </a:r>
            <a:r>
              <a:rPr lang="fr-BE" sz="2400" dirty="0" err="1"/>
              <a:t>identificatiemiddel</a:t>
            </a:r>
            <a:r>
              <a:rPr lang="fr-BE" sz="2400" dirty="0"/>
              <a:t> </a:t>
            </a:r>
            <a:r>
              <a:rPr lang="fr-BE" sz="2400" dirty="0" err="1"/>
              <a:t>erkend</a:t>
            </a:r>
            <a:r>
              <a:rPr lang="fr-BE" sz="2400" dirty="0"/>
              <a:t> op </a:t>
            </a:r>
            <a:r>
              <a:rPr lang="fr-BE" sz="2400" dirty="0" err="1"/>
              <a:t>Europees</a:t>
            </a:r>
            <a:r>
              <a:rPr lang="fr-BE" sz="2400" dirty="0"/>
              <a:t> niveau.</a:t>
            </a:r>
          </a:p>
          <a:p>
            <a:pPr lvl="1"/>
            <a:r>
              <a:rPr lang="fr-BE" sz="2000" dirty="0" err="1"/>
              <a:t>Eenmalige</a:t>
            </a:r>
            <a:r>
              <a:rPr lang="fr-BE" sz="2000" dirty="0"/>
              <a:t> </a:t>
            </a:r>
            <a:r>
              <a:rPr lang="fr-BE" sz="2000" dirty="0" err="1"/>
              <a:t>elektronische</a:t>
            </a:r>
            <a:r>
              <a:rPr lang="fr-BE" sz="2000" dirty="0"/>
              <a:t> </a:t>
            </a:r>
            <a:r>
              <a:rPr lang="fr-BE" sz="2000" dirty="0" err="1"/>
              <a:t>procedure</a:t>
            </a:r>
            <a:r>
              <a:rPr lang="fr-BE" sz="2000" dirty="0"/>
              <a:t> </a:t>
            </a:r>
            <a:r>
              <a:rPr lang="fr-BE" sz="2000" dirty="0" err="1"/>
              <a:t>voor</a:t>
            </a:r>
            <a:r>
              <a:rPr lang="fr-BE" sz="2000" dirty="0"/>
              <a:t> </a:t>
            </a:r>
            <a:r>
              <a:rPr lang="fr-BE" sz="2000" dirty="0" err="1"/>
              <a:t>link</a:t>
            </a:r>
            <a:r>
              <a:rPr lang="fr-BE" sz="2000" dirty="0"/>
              <a:t> met BIS-</a:t>
            </a:r>
            <a:r>
              <a:rPr lang="fr-BE" sz="2000" dirty="0" err="1"/>
              <a:t>nummer</a:t>
            </a:r>
            <a:endParaRPr lang="fr-BE" sz="2000" dirty="0"/>
          </a:p>
          <a:p>
            <a:pPr lvl="1"/>
            <a:r>
              <a:rPr lang="fr-BE" sz="2000" dirty="0" err="1"/>
              <a:t>Daarna</a:t>
            </a:r>
            <a:r>
              <a:rPr lang="fr-BE" sz="2000" dirty="0"/>
              <a:t> </a:t>
            </a:r>
            <a:r>
              <a:rPr lang="fr-BE" sz="2000" dirty="0" err="1"/>
              <a:t>aanmelden</a:t>
            </a:r>
            <a:r>
              <a:rPr lang="fr-BE" sz="2000" dirty="0"/>
              <a:t> via </a:t>
            </a:r>
            <a:r>
              <a:rPr lang="fr-BE" sz="2000" dirty="0" err="1"/>
              <a:t>elektronisch</a:t>
            </a:r>
            <a:r>
              <a:rPr lang="fr-BE" sz="2000" dirty="0"/>
              <a:t> </a:t>
            </a:r>
            <a:r>
              <a:rPr lang="fr-BE" sz="2000" dirty="0" err="1"/>
              <a:t>identificatiemiddel</a:t>
            </a:r>
            <a:r>
              <a:rPr lang="fr-BE" sz="2000" dirty="0"/>
              <a:t> </a:t>
            </a:r>
            <a:r>
              <a:rPr lang="fr-BE" sz="2000" dirty="0" err="1"/>
              <a:t>uit</a:t>
            </a:r>
            <a:r>
              <a:rPr lang="fr-BE" sz="2000" dirty="0"/>
              <a:t> land van </a:t>
            </a:r>
            <a:r>
              <a:rPr lang="fr-BE" sz="2000" dirty="0" err="1"/>
              <a:t>herkomst</a:t>
            </a:r>
            <a:endParaRPr lang="fr-BE" sz="2000" dirty="0"/>
          </a:p>
          <a:p>
            <a:pPr lvl="1"/>
            <a:endParaRPr lang="fr-BE" sz="2000" dirty="0"/>
          </a:p>
          <a:p>
            <a:r>
              <a:rPr lang="fr-BE" sz="2400" dirty="0" err="1"/>
              <a:t>Geen</a:t>
            </a:r>
            <a:r>
              <a:rPr lang="fr-BE" sz="2400" dirty="0"/>
              <a:t> </a:t>
            </a:r>
            <a:r>
              <a:rPr lang="fr-BE" sz="2400" dirty="0" err="1"/>
              <a:t>Europees</a:t>
            </a:r>
            <a:r>
              <a:rPr lang="fr-BE" sz="2400" dirty="0"/>
              <a:t> </a:t>
            </a:r>
            <a:r>
              <a:rPr lang="fr-BE" sz="2400" dirty="0" err="1"/>
              <a:t>erkend</a:t>
            </a:r>
            <a:r>
              <a:rPr lang="fr-BE" sz="2400" dirty="0"/>
              <a:t> </a:t>
            </a:r>
            <a:r>
              <a:rPr lang="fr-BE" sz="2400" dirty="0" err="1"/>
              <a:t>eID</a:t>
            </a:r>
            <a:r>
              <a:rPr lang="fr-BE" sz="2400" dirty="0"/>
              <a:t> (</a:t>
            </a:r>
            <a:r>
              <a:rPr lang="fr-BE" sz="2400" dirty="0" err="1"/>
              <a:t>bv</a:t>
            </a:r>
            <a:r>
              <a:rPr lang="fr-BE" sz="2400" dirty="0"/>
              <a:t>. </a:t>
            </a:r>
            <a:r>
              <a:rPr lang="fr-BE" sz="2400" dirty="0" err="1"/>
              <a:t>Frankrijk</a:t>
            </a:r>
            <a:r>
              <a:rPr lang="fr-BE" sz="2400" dirty="0"/>
              <a:t>)</a:t>
            </a:r>
          </a:p>
          <a:p>
            <a:pPr lvl="1"/>
            <a:r>
              <a:rPr lang="fr-BE" sz="2000" dirty="0" err="1"/>
              <a:t>Afspraak</a:t>
            </a:r>
            <a:r>
              <a:rPr lang="fr-BE" sz="2000" dirty="0"/>
              <a:t> </a:t>
            </a:r>
            <a:r>
              <a:rPr lang="fr-BE" sz="2000" dirty="0" err="1"/>
              <a:t>maken</a:t>
            </a:r>
            <a:r>
              <a:rPr lang="fr-BE" sz="2000" dirty="0"/>
              <a:t> met RVA (02/515.44.44)</a:t>
            </a:r>
          </a:p>
          <a:p>
            <a:pPr lvl="1"/>
            <a:r>
              <a:rPr lang="fr-BE" sz="2000" dirty="0" err="1"/>
              <a:t>Kosteloze</a:t>
            </a:r>
            <a:r>
              <a:rPr lang="fr-BE" sz="2000" dirty="0"/>
              <a:t> </a:t>
            </a:r>
            <a:r>
              <a:rPr lang="fr-BE" sz="2000" dirty="0" err="1"/>
              <a:t>aflevering</a:t>
            </a:r>
            <a:r>
              <a:rPr lang="fr-BE" sz="2000" dirty="0"/>
              <a:t> </a:t>
            </a:r>
            <a:r>
              <a:rPr lang="fr-BE" sz="2000" dirty="0" err="1"/>
              <a:t>alternatieve</a:t>
            </a:r>
            <a:r>
              <a:rPr lang="fr-BE" sz="2000" dirty="0"/>
              <a:t> digitale </a:t>
            </a:r>
            <a:r>
              <a:rPr lang="fr-BE" sz="2000" dirty="0" err="1"/>
              <a:t>sleutel</a:t>
            </a:r>
            <a:endParaRPr lang="fr-BE" sz="2000" dirty="0"/>
          </a:p>
        </p:txBody>
      </p:sp>
      <p:sp>
        <p:nvSpPr>
          <p:cNvPr id="9" name="Tijdelijke aanduiding voor tekst 2">
            <a:extLst>
              <a:ext uri="{FF2B5EF4-FFF2-40B4-BE49-F238E27FC236}">
                <a16:creationId xmlns:a16="http://schemas.microsoft.com/office/drawing/2014/main" id="{FE0EA094-6034-DDF1-38C1-171B7D03AB95}"/>
              </a:ext>
            </a:extLst>
          </p:cNvPr>
          <p:cNvSpPr txBox="1">
            <a:spLocks/>
          </p:cNvSpPr>
          <p:nvPr/>
        </p:nvSpPr>
        <p:spPr>
          <a:xfrm>
            <a:off x="4672264" y="861776"/>
            <a:ext cx="6549190" cy="390943"/>
          </a:xfrm>
          <a:prstGeom prst="rect">
            <a:avLst/>
          </a:prstGeom>
        </p:spPr>
        <p:txBody>
          <a:bodyPr vert="horz" lIns="91440" tIns="45720" rIns="91440" bIns="45720" rtlCol="0">
            <a:normAutofit fontScale="85000" lnSpcReduction="10000"/>
          </a:bodyPr>
          <a:lstStyle>
            <a:lvl1pPr marL="0" indent="0" algn="l" defTabSz="914400" rtl="0" eaLnBrk="1" latinLnBrk="0" hangingPunct="1">
              <a:lnSpc>
                <a:spcPct val="100000"/>
              </a:lnSpc>
              <a:spcBef>
                <a:spcPts val="600"/>
              </a:spcBef>
              <a:buClr>
                <a:srgbClr val="4E4988"/>
              </a:buClr>
              <a:buSzPct val="100000"/>
              <a:buFont typeface="Poppins" panose="00000500000000000000" pitchFamily="2" charset="0"/>
              <a:buNone/>
              <a:defRPr sz="2400" kern="1200">
                <a:solidFill>
                  <a:schemeClr val="accent1"/>
                </a:solidFill>
                <a:latin typeface="+mj-lt"/>
                <a:ea typeface="+mn-ea"/>
                <a:cs typeface="Poppins" panose="00000500000000000000" pitchFamily="2" charset="0"/>
              </a:defRPr>
            </a:lvl1pPr>
            <a:lvl2pPr marL="457200" indent="0" algn="l" defTabSz="914400" rtl="0" eaLnBrk="1" latinLnBrk="0" hangingPunct="1">
              <a:lnSpc>
                <a:spcPct val="100000"/>
              </a:lnSpc>
              <a:spcBef>
                <a:spcPts val="600"/>
              </a:spcBef>
              <a:buClr>
                <a:srgbClr val="6E68AE"/>
              </a:buClr>
              <a:buFont typeface="Arial" panose="020B0604020202020204" pitchFamily="34" charset="0"/>
              <a:buNone/>
              <a:defRPr sz="2000" kern="1200">
                <a:solidFill>
                  <a:schemeClr val="tx1">
                    <a:tint val="75000"/>
                  </a:schemeClr>
                </a:solidFill>
                <a:latin typeface="Poppins" panose="00000500000000000000" pitchFamily="2" charset="0"/>
                <a:ea typeface="+mn-ea"/>
                <a:cs typeface="Poppins" panose="00000500000000000000" pitchFamily="2" charset="0"/>
              </a:defRPr>
            </a:lvl2pPr>
            <a:lvl3pPr marL="914400" indent="0" algn="l" defTabSz="914400" rtl="0" eaLnBrk="1" latinLnBrk="0" hangingPunct="1">
              <a:lnSpc>
                <a:spcPct val="100000"/>
              </a:lnSpc>
              <a:spcBef>
                <a:spcPts val="600"/>
              </a:spcBef>
              <a:buClr>
                <a:srgbClr val="D1CED9"/>
              </a:buClr>
              <a:buFont typeface="Arial" panose="020B0604020202020204" pitchFamily="34" charset="0"/>
              <a:buNone/>
              <a:defRPr sz="1800" kern="1200">
                <a:solidFill>
                  <a:schemeClr val="tx1">
                    <a:tint val="75000"/>
                  </a:schemeClr>
                </a:solidFill>
                <a:latin typeface="Poppins" panose="00000500000000000000" pitchFamily="2" charset="0"/>
                <a:ea typeface="+mn-ea"/>
                <a:cs typeface="Poppins" panose="000005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l-BE" dirty="0"/>
              <a:t>– Ook andere werknemers </a:t>
            </a:r>
            <a:r>
              <a:rPr lang="nl-BE" b="1" dirty="0"/>
              <a:t>zonder Belgisch </a:t>
            </a:r>
            <a:r>
              <a:rPr lang="nl-BE" b="1" dirty="0" err="1"/>
              <a:t>eID</a:t>
            </a:r>
            <a:endParaRPr lang="nl-BE" b="1" dirty="0"/>
          </a:p>
        </p:txBody>
      </p:sp>
    </p:spTree>
    <p:extLst>
      <p:ext uri="{BB962C8B-B14F-4D97-AF65-F5344CB8AC3E}">
        <p14:creationId xmlns:p14="http://schemas.microsoft.com/office/powerpoint/2010/main" val="408922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174AF1-D0F6-E017-6EE2-3AA963246B0E}"/>
              </a:ext>
            </a:extLst>
          </p:cNvPr>
          <p:cNvSpPr>
            <a:spLocks noGrp="1"/>
          </p:cNvSpPr>
          <p:nvPr>
            <p:ph type="title"/>
          </p:nvPr>
        </p:nvSpPr>
        <p:spPr/>
        <p:txBody>
          <a:bodyPr>
            <a:normAutofit fontScale="90000"/>
          </a:bodyPr>
          <a:lstStyle/>
          <a:p>
            <a:r>
              <a:rPr lang="nl-BE" dirty="0"/>
              <a:t>Hoe werkt de elektronische controlekaart?</a:t>
            </a:r>
          </a:p>
        </p:txBody>
      </p:sp>
      <p:sp>
        <p:nvSpPr>
          <p:cNvPr id="3" name="Tijdelijke aanduiding voor tekst 2">
            <a:extLst>
              <a:ext uri="{FF2B5EF4-FFF2-40B4-BE49-F238E27FC236}">
                <a16:creationId xmlns:a16="http://schemas.microsoft.com/office/drawing/2014/main" id="{36E4B5E0-8C58-EC46-DCD5-54614EF252F9}"/>
              </a:ext>
            </a:extLst>
          </p:cNvPr>
          <p:cNvSpPr>
            <a:spLocks noGrp="1"/>
          </p:cNvSpPr>
          <p:nvPr>
            <p:ph type="body" idx="1"/>
          </p:nvPr>
        </p:nvSpPr>
        <p:spPr/>
        <p:txBody>
          <a:bodyPr>
            <a:normAutofit fontScale="92500" lnSpcReduction="20000"/>
          </a:bodyPr>
          <a:lstStyle/>
          <a:p>
            <a:r>
              <a:rPr lang="nl-BE" dirty="0"/>
              <a:t>Probleem?</a:t>
            </a:r>
          </a:p>
        </p:txBody>
      </p:sp>
      <p:sp>
        <p:nvSpPr>
          <p:cNvPr id="4" name="Tijdelijke aanduiding voor tekst 3">
            <a:extLst>
              <a:ext uri="{FF2B5EF4-FFF2-40B4-BE49-F238E27FC236}">
                <a16:creationId xmlns:a16="http://schemas.microsoft.com/office/drawing/2014/main" id="{726B5EE4-4576-5944-277F-AB0DB3F742A0}"/>
              </a:ext>
            </a:extLst>
          </p:cNvPr>
          <p:cNvSpPr>
            <a:spLocks noGrp="1"/>
          </p:cNvSpPr>
          <p:nvPr>
            <p:ph type="body" sz="quarter" idx="11"/>
          </p:nvPr>
        </p:nvSpPr>
        <p:spPr/>
        <p:txBody>
          <a:bodyPr>
            <a:normAutofit lnSpcReduction="10000"/>
          </a:bodyPr>
          <a:lstStyle/>
          <a:p>
            <a:r>
              <a:rPr lang="nl-BE" dirty="0"/>
              <a:t>Probleem bij het </a:t>
            </a:r>
            <a:r>
              <a:rPr lang="nl-BE" b="1" dirty="0"/>
              <a:t>aanmelden</a:t>
            </a:r>
            <a:r>
              <a:rPr lang="nl-BE" dirty="0"/>
              <a:t>? Neem dan zo snel mogelijk contact op met het contactcenter van de sociale zekerheid op:</a:t>
            </a:r>
          </a:p>
          <a:p>
            <a:pPr marL="0" indent="0" algn="ctr">
              <a:buNone/>
            </a:pPr>
            <a:r>
              <a:rPr lang="nl-BE" sz="4400" dirty="0"/>
              <a:t>02 / 545 50 70</a:t>
            </a:r>
          </a:p>
          <a:p>
            <a:pPr marL="0" indent="0" algn="ctr">
              <a:buNone/>
            </a:pPr>
            <a:r>
              <a:rPr lang="nl-BE" dirty="0"/>
              <a:t>Ma – Vrij, 7u00 – 20u00</a:t>
            </a:r>
          </a:p>
          <a:p>
            <a:endParaRPr lang="nl-BE" dirty="0"/>
          </a:p>
          <a:p>
            <a:r>
              <a:rPr lang="nl-BE" dirty="0"/>
              <a:t>Probleem </a:t>
            </a:r>
            <a:r>
              <a:rPr lang="nl-BE" b="1" dirty="0"/>
              <a:t>tijdens het gebruik van de app</a:t>
            </a:r>
            <a:r>
              <a:rPr lang="nl-BE" dirty="0"/>
              <a:t>? Neem dan zo snel mogelijk contact op met je uitbetalingsinstelling. Je vindt de juiste contactgegevens in de app in het hulpmenu.</a:t>
            </a:r>
          </a:p>
          <a:p>
            <a:endParaRPr lang="nl-BE" dirty="0"/>
          </a:p>
          <a:p>
            <a:r>
              <a:rPr lang="nl-BE" dirty="0"/>
              <a:t>Kan je de controlekaart op geen enkele manier op tijd invullen? Verwittig dan de RVA, zo ben je in orde in geval van een controle. Dat kan via ons contactcenter of via het contactformulier op onze website.</a:t>
            </a:r>
          </a:p>
        </p:txBody>
      </p:sp>
    </p:spTree>
    <p:extLst>
      <p:ext uri="{BB962C8B-B14F-4D97-AF65-F5344CB8AC3E}">
        <p14:creationId xmlns:p14="http://schemas.microsoft.com/office/powerpoint/2010/main" val="136857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9149AC-7EFC-38E4-014A-2D92F4B16F4D}"/>
              </a:ext>
            </a:extLst>
          </p:cNvPr>
          <p:cNvSpPr>
            <a:spLocks noGrp="1"/>
          </p:cNvSpPr>
          <p:nvPr>
            <p:ph type="title"/>
          </p:nvPr>
        </p:nvSpPr>
        <p:spPr/>
        <p:txBody>
          <a:bodyPr>
            <a:normAutofit fontScale="90000"/>
          </a:bodyPr>
          <a:lstStyle/>
          <a:p>
            <a:r>
              <a:rPr lang="fr-BE" dirty="0" err="1"/>
              <a:t>Hoe</a:t>
            </a:r>
            <a:r>
              <a:rPr lang="fr-BE" dirty="0"/>
              <a:t> </a:t>
            </a:r>
            <a:r>
              <a:rPr lang="fr-BE" dirty="0" err="1"/>
              <a:t>werkt</a:t>
            </a:r>
            <a:r>
              <a:rPr lang="fr-BE" dirty="0"/>
              <a:t> de </a:t>
            </a:r>
            <a:r>
              <a:rPr lang="fr-BE" dirty="0" err="1"/>
              <a:t>elektronisch</a:t>
            </a:r>
            <a:r>
              <a:rPr lang="fr-BE" dirty="0"/>
              <a:t> </a:t>
            </a:r>
            <a:r>
              <a:rPr lang="fr-BE" dirty="0" err="1"/>
              <a:t>controlekaart</a:t>
            </a:r>
            <a:r>
              <a:rPr lang="fr-BE" dirty="0"/>
              <a:t>?</a:t>
            </a:r>
            <a:endParaRPr lang="nl-BE" dirty="0"/>
          </a:p>
        </p:txBody>
      </p:sp>
      <p:sp>
        <p:nvSpPr>
          <p:cNvPr id="3" name="Tijdelijke aanduiding voor tekst 2">
            <a:extLst>
              <a:ext uri="{FF2B5EF4-FFF2-40B4-BE49-F238E27FC236}">
                <a16:creationId xmlns:a16="http://schemas.microsoft.com/office/drawing/2014/main" id="{0E323FEC-BB04-9864-A1DF-34B8FDA9F5E5}"/>
              </a:ext>
            </a:extLst>
          </p:cNvPr>
          <p:cNvSpPr>
            <a:spLocks noGrp="1"/>
          </p:cNvSpPr>
          <p:nvPr>
            <p:ph type="body" idx="1"/>
          </p:nvPr>
        </p:nvSpPr>
        <p:spPr/>
        <p:txBody>
          <a:bodyPr>
            <a:normAutofit fontScale="92500" lnSpcReduction="20000"/>
          </a:bodyPr>
          <a:lstStyle/>
          <a:p>
            <a:r>
              <a:rPr lang="nl-BE" dirty="0"/>
              <a:t>Werkgeverskeuze en maandkeuze</a:t>
            </a:r>
          </a:p>
        </p:txBody>
      </p:sp>
      <p:pic>
        <p:nvPicPr>
          <p:cNvPr id="6" name="Afbeelding 5">
            <a:extLst>
              <a:ext uri="{FF2B5EF4-FFF2-40B4-BE49-F238E27FC236}">
                <a16:creationId xmlns:a16="http://schemas.microsoft.com/office/drawing/2014/main" id="{74FA0795-7774-81FE-1456-694DEC946F26}"/>
              </a:ext>
            </a:extLst>
          </p:cNvPr>
          <p:cNvPicPr>
            <a:picLocks noChangeAspect="1"/>
          </p:cNvPicPr>
          <p:nvPr/>
        </p:nvPicPr>
        <p:blipFill>
          <a:blip r:embed="rId2"/>
          <a:stretch>
            <a:fillRect/>
          </a:stretch>
        </p:blipFill>
        <p:spPr>
          <a:xfrm>
            <a:off x="2723369" y="1611120"/>
            <a:ext cx="2340870" cy="4713267"/>
          </a:xfrm>
          <a:prstGeom prst="rect">
            <a:avLst/>
          </a:prstGeom>
          <a:ln>
            <a:solidFill>
              <a:srgbClr val="FF0000"/>
            </a:solidFill>
          </a:ln>
        </p:spPr>
      </p:pic>
      <p:pic>
        <p:nvPicPr>
          <p:cNvPr id="10" name="Afbeelding 9">
            <a:extLst>
              <a:ext uri="{FF2B5EF4-FFF2-40B4-BE49-F238E27FC236}">
                <a16:creationId xmlns:a16="http://schemas.microsoft.com/office/drawing/2014/main" id="{BB1F5D55-DE09-F829-883A-97789D55C332}"/>
              </a:ext>
            </a:extLst>
          </p:cNvPr>
          <p:cNvPicPr>
            <a:picLocks noChangeAspect="1"/>
          </p:cNvPicPr>
          <p:nvPr/>
        </p:nvPicPr>
        <p:blipFill>
          <a:blip r:embed="rId3"/>
          <a:stretch>
            <a:fillRect/>
          </a:stretch>
        </p:blipFill>
        <p:spPr>
          <a:xfrm>
            <a:off x="6961089" y="1611120"/>
            <a:ext cx="2388479" cy="4713267"/>
          </a:xfrm>
          <a:prstGeom prst="rect">
            <a:avLst/>
          </a:prstGeom>
          <a:ln>
            <a:solidFill>
              <a:srgbClr val="FF0000"/>
            </a:solidFill>
          </a:ln>
        </p:spPr>
      </p:pic>
      <p:cxnSp>
        <p:nvCxnSpPr>
          <p:cNvPr id="12" name="Rechte verbindingslijn 11">
            <a:extLst>
              <a:ext uri="{FF2B5EF4-FFF2-40B4-BE49-F238E27FC236}">
                <a16:creationId xmlns:a16="http://schemas.microsoft.com/office/drawing/2014/main" id="{D9138DD1-FCAA-34BB-F8A5-0CB801554DB0}"/>
              </a:ext>
            </a:extLst>
          </p:cNvPr>
          <p:cNvCxnSpPr/>
          <p:nvPr/>
        </p:nvCxnSpPr>
        <p:spPr>
          <a:xfrm>
            <a:off x="5983705" y="1611120"/>
            <a:ext cx="0" cy="4508943"/>
          </a:xfrm>
          <a:prstGeom prst="line">
            <a:avLst/>
          </a:prstGeom>
          <a:ln>
            <a:solidFill>
              <a:srgbClr val="EB142A"/>
            </a:solidFill>
          </a:ln>
        </p:spPr>
        <p:style>
          <a:lnRef idx="2">
            <a:schemeClr val="accent1"/>
          </a:lnRef>
          <a:fillRef idx="0">
            <a:schemeClr val="accent1"/>
          </a:fillRef>
          <a:effectRef idx="1">
            <a:schemeClr val="accent1"/>
          </a:effectRef>
          <a:fontRef idx="minor">
            <a:schemeClr val="tx1"/>
          </a:fontRef>
        </p:style>
      </p:cxnSp>
      <p:pic>
        <p:nvPicPr>
          <p:cNvPr id="15" name="Graphic 14" descr="Vingerafdruk met effen opvulling">
            <a:extLst>
              <a:ext uri="{FF2B5EF4-FFF2-40B4-BE49-F238E27FC236}">
                <a16:creationId xmlns:a16="http://schemas.microsoft.com/office/drawing/2014/main" id="{5D6F9707-266D-4366-9705-E5E4940E43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880556" y="4604083"/>
            <a:ext cx="416538" cy="416538"/>
          </a:xfrm>
          <a:prstGeom prst="rect">
            <a:avLst/>
          </a:prstGeom>
        </p:spPr>
      </p:pic>
      <p:pic>
        <p:nvPicPr>
          <p:cNvPr id="16" name="Graphic 15" descr="Vingerafdruk met effen opvulling">
            <a:extLst>
              <a:ext uri="{FF2B5EF4-FFF2-40B4-BE49-F238E27FC236}">
                <a16:creationId xmlns:a16="http://schemas.microsoft.com/office/drawing/2014/main" id="{B11A6DF6-C7C1-723D-72DD-DBF9C7541A8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23093" y="3334752"/>
            <a:ext cx="541421" cy="541421"/>
          </a:xfrm>
          <a:prstGeom prst="rect">
            <a:avLst/>
          </a:prstGeom>
        </p:spPr>
      </p:pic>
      <p:cxnSp>
        <p:nvCxnSpPr>
          <p:cNvPr id="5" name="Rechte verbindingslijn met pijl 4">
            <a:extLst>
              <a:ext uri="{FF2B5EF4-FFF2-40B4-BE49-F238E27FC236}">
                <a16:creationId xmlns:a16="http://schemas.microsoft.com/office/drawing/2014/main" id="{A2265D87-32DD-CA65-6ECE-16020AAF9AD7}"/>
              </a:ext>
            </a:extLst>
          </p:cNvPr>
          <p:cNvCxnSpPr/>
          <p:nvPr/>
        </p:nvCxnSpPr>
        <p:spPr>
          <a:xfrm>
            <a:off x="1403684" y="3876173"/>
            <a:ext cx="1403685" cy="0"/>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5815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35C011-E2EB-AD17-2190-55628F510FEE}"/>
              </a:ext>
            </a:extLst>
          </p:cNvPr>
          <p:cNvSpPr>
            <a:spLocks noGrp="1"/>
          </p:cNvSpPr>
          <p:nvPr>
            <p:ph type="title"/>
          </p:nvPr>
        </p:nvSpPr>
        <p:spPr/>
        <p:txBody>
          <a:bodyPr>
            <a:normAutofit fontScale="90000"/>
          </a:bodyPr>
          <a:lstStyle/>
          <a:p>
            <a:r>
              <a:rPr lang="fr-BE" dirty="0" err="1"/>
              <a:t>Hoe</a:t>
            </a:r>
            <a:r>
              <a:rPr lang="fr-BE" dirty="0"/>
              <a:t> </a:t>
            </a:r>
            <a:r>
              <a:rPr lang="fr-BE" dirty="0" err="1"/>
              <a:t>werkt</a:t>
            </a:r>
            <a:r>
              <a:rPr lang="fr-BE" dirty="0"/>
              <a:t> de </a:t>
            </a:r>
            <a:r>
              <a:rPr lang="fr-BE" dirty="0" err="1"/>
              <a:t>elektronisch</a:t>
            </a:r>
            <a:r>
              <a:rPr lang="fr-BE" dirty="0"/>
              <a:t> </a:t>
            </a:r>
            <a:r>
              <a:rPr lang="fr-BE" dirty="0" err="1"/>
              <a:t>controlekaart</a:t>
            </a:r>
            <a:r>
              <a:rPr lang="fr-BE" dirty="0"/>
              <a:t>?</a:t>
            </a:r>
            <a:endParaRPr lang="nl-BE" dirty="0"/>
          </a:p>
        </p:txBody>
      </p:sp>
      <p:pic>
        <p:nvPicPr>
          <p:cNvPr id="8" name="Afbeelding 7">
            <a:extLst>
              <a:ext uri="{FF2B5EF4-FFF2-40B4-BE49-F238E27FC236}">
                <a16:creationId xmlns:a16="http://schemas.microsoft.com/office/drawing/2014/main" id="{1F14E9A8-29AE-5BB3-6FE0-DEB0E722D094}"/>
              </a:ext>
            </a:extLst>
          </p:cNvPr>
          <p:cNvPicPr>
            <a:picLocks noChangeAspect="1"/>
          </p:cNvPicPr>
          <p:nvPr/>
        </p:nvPicPr>
        <p:blipFill>
          <a:blip r:embed="rId2"/>
          <a:stretch>
            <a:fillRect/>
          </a:stretch>
        </p:blipFill>
        <p:spPr>
          <a:xfrm>
            <a:off x="770020" y="754543"/>
            <a:ext cx="10515599" cy="6021480"/>
          </a:xfrm>
          <a:prstGeom prst="rect">
            <a:avLst/>
          </a:prstGeom>
        </p:spPr>
      </p:pic>
      <p:pic>
        <p:nvPicPr>
          <p:cNvPr id="19" name="Graphic 18" descr="Vingerafdruk met effen opvulling">
            <a:extLst>
              <a:ext uri="{FF2B5EF4-FFF2-40B4-BE49-F238E27FC236}">
                <a16:creationId xmlns:a16="http://schemas.microsoft.com/office/drawing/2014/main" id="{70C0A5E4-93EC-2B82-3848-484EED6E0D0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10541" y="4195010"/>
            <a:ext cx="412701" cy="412701"/>
          </a:xfrm>
          <a:prstGeom prst="rect">
            <a:avLst/>
          </a:prstGeom>
        </p:spPr>
      </p:pic>
      <p:pic>
        <p:nvPicPr>
          <p:cNvPr id="20" name="Graphic 19" descr="Vingerafdruk met effen opvulling">
            <a:extLst>
              <a:ext uri="{FF2B5EF4-FFF2-40B4-BE49-F238E27FC236}">
                <a16:creationId xmlns:a16="http://schemas.microsoft.com/office/drawing/2014/main" id="{D65C2501-A14E-041F-904E-A158FF3D306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80499" y="5791199"/>
            <a:ext cx="412701" cy="412701"/>
          </a:xfrm>
          <a:prstGeom prst="rect">
            <a:avLst/>
          </a:prstGeom>
        </p:spPr>
      </p:pic>
      <p:pic>
        <p:nvPicPr>
          <p:cNvPr id="21" name="Graphic 20" descr="Vingerafdruk met effen opvulling">
            <a:extLst>
              <a:ext uri="{FF2B5EF4-FFF2-40B4-BE49-F238E27FC236}">
                <a16:creationId xmlns:a16="http://schemas.microsoft.com/office/drawing/2014/main" id="{A68E5961-1253-9A06-5EFC-F7516BDA82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889446" y="3782309"/>
            <a:ext cx="412701" cy="412701"/>
          </a:xfrm>
          <a:prstGeom prst="rect">
            <a:avLst/>
          </a:prstGeom>
        </p:spPr>
      </p:pic>
      <p:pic>
        <p:nvPicPr>
          <p:cNvPr id="22" name="Graphic 21" descr="Vingerafdruk met effen opvulling">
            <a:extLst>
              <a:ext uri="{FF2B5EF4-FFF2-40B4-BE49-F238E27FC236}">
                <a16:creationId xmlns:a16="http://schemas.microsoft.com/office/drawing/2014/main" id="{25589E07-87CB-E2E2-7BCE-C1B6A10541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68603" y="5514856"/>
            <a:ext cx="412701" cy="412701"/>
          </a:xfrm>
          <a:prstGeom prst="rect">
            <a:avLst/>
          </a:prstGeom>
        </p:spPr>
      </p:pic>
    </p:spTree>
    <p:extLst>
      <p:ext uri="{BB962C8B-B14F-4D97-AF65-F5344CB8AC3E}">
        <p14:creationId xmlns:p14="http://schemas.microsoft.com/office/powerpoint/2010/main" val="131477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FAB6464F-1B60-CF60-45D3-7A51D0828361}"/>
              </a:ext>
            </a:extLst>
          </p:cNvPr>
          <p:cNvSpPr>
            <a:spLocks noGrp="1"/>
          </p:cNvSpPr>
          <p:nvPr>
            <p:ph type="body" idx="1"/>
          </p:nvPr>
        </p:nvSpPr>
        <p:spPr/>
        <p:txBody>
          <a:bodyPr>
            <a:normAutofit fontScale="92500" lnSpcReduction="20000"/>
          </a:bodyPr>
          <a:lstStyle/>
          <a:p>
            <a:r>
              <a:rPr lang="nl-BE" dirty="0"/>
              <a:t>Wat invullen?</a:t>
            </a:r>
          </a:p>
        </p:txBody>
      </p:sp>
      <p:sp>
        <p:nvSpPr>
          <p:cNvPr id="19" name="Rechthoek 18">
            <a:extLst>
              <a:ext uri="{FF2B5EF4-FFF2-40B4-BE49-F238E27FC236}">
                <a16:creationId xmlns:a16="http://schemas.microsoft.com/office/drawing/2014/main" id="{4DBDA8CA-E3DD-373F-C160-D603A93F49DD}"/>
              </a:ext>
            </a:extLst>
          </p:cNvPr>
          <p:cNvSpPr/>
          <p:nvPr/>
        </p:nvSpPr>
        <p:spPr>
          <a:xfrm>
            <a:off x="618069" y="2221832"/>
            <a:ext cx="5477931" cy="2347168"/>
          </a:xfrm>
          <a:prstGeom prst="rect">
            <a:avLst/>
          </a:prstGeom>
          <a:solidFill>
            <a:srgbClr val="EB142A">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 name="Tijdelijke aanduiding voor tekst 3">
            <a:extLst>
              <a:ext uri="{FF2B5EF4-FFF2-40B4-BE49-F238E27FC236}">
                <a16:creationId xmlns:a16="http://schemas.microsoft.com/office/drawing/2014/main" id="{BFB979E1-D99E-65F2-97CE-B396D7631962}"/>
              </a:ext>
            </a:extLst>
          </p:cNvPr>
          <p:cNvSpPr>
            <a:spLocks noGrp="1"/>
          </p:cNvSpPr>
          <p:nvPr>
            <p:ph type="body" sz="quarter" idx="11"/>
          </p:nvPr>
        </p:nvSpPr>
        <p:spPr>
          <a:xfrm>
            <a:off x="618069" y="1557574"/>
            <a:ext cx="5586662" cy="4438650"/>
          </a:xfrm>
        </p:spPr>
        <p:txBody>
          <a:bodyPr>
            <a:normAutofit fontScale="92500" lnSpcReduction="10000"/>
          </a:bodyPr>
          <a:lstStyle/>
          <a:p>
            <a:r>
              <a:rPr lang="nl-BE" dirty="0"/>
              <a:t>Arbeid bij de werkgever</a:t>
            </a:r>
          </a:p>
          <a:p>
            <a:pPr marL="0" indent="0">
              <a:buNone/>
            </a:pPr>
            <a:endParaRPr lang="nl-BE" dirty="0"/>
          </a:p>
          <a:p>
            <a:r>
              <a:rPr lang="nl-BE" dirty="0"/>
              <a:t>Arbeid </a:t>
            </a:r>
            <a:r>
              <a:rPr lang="nl-BE" u="sng" dirty="0"/>
              <a:t>niet</a:t>
            </a:r>
            <a:r>
              <a:rPr lang="nl-BE" dirty="0"/>
              <a:t> bij de werkgever</a:t>
            </a:r>
          </a:p>
          <a:p>
            <a:pPr lvl="1"/>
            <a:r>
              <a:rPr lang="nl-BE" dirty="0"/>
              <a:t>Op een dag dat je normaal werkt bij de werkgever</a:t>
            </a:r>
          </a:p>
          <a:p>
            <a:pPr lvl="1"/>
            <a:r>
              <a:rPr lang="nl-BE" dirty="0"/>
              <a:t>Op een dag dat je normaal niet werkt bij de werkgever</a:t>
            </a:r>
          </a:p>
          <a:p>
            <a:pPr lvl="2"/>
            <a:r>
              <a:rPr lang="nl-BE" i="1" dirty="0"/>
              <a:t>Zelfstandige nevenactiviteiten, flexijobs, gelegenheidswerk horeca, interim, …</a:t>
            </a:r>
          </a:p>
          <a:p>
            <a:pPr lvl="1"/>
            <a:r>
              <a:rPr lang="nl-BE" dirty="0"/>
              <a:t>Bij een andere, gebruikelijke werkgever</a:t>
            </a:r>
          </a:p>
          <a:p>
            <a:pPr lvl="2"/>
            <a:r>
              <a:rPr lang="nl-BE" i="1" dirty="0"/>
              <a:t>Bij meerdere gelijktijdige deeltijdse tewerkstellingen</a:t>
            </a:r>
          </a:p>
          <a:p>
            <a:pPr lvl="2"/>
            <a:endParaRPr lang="nl-BE" i="1" dirty="0"/>
          </a:p>
          <a:p>
            <a:r>
              <a:rPr lang="nl-BE" dirty="0"/>
              <a:t>Vakantie</a:t>
            </a:r>
          </a:p>
          <a:p>
            <a:r>
              <a:rPr lang="nl-BE" dirty="0"/>
              <a:t>Arbeidsongeschikt</a:t>
            </a:r>
          </a:p>
          <a:p>
            <a:r>
              <a:rPr lang="nl-BE" dirty="0"/>
              <a:t>Andere situatie</a:t>
            </a:r>
          </a:p>
        </p:txBody>
      </p:sp>
      <p:sp>
        <p:nvSpPr>
          <p:cNvPr id="2" name="Titel 1">
            <a:extLst>
              <a:ext uri="{FF2B5EF4-FFF2-40B4-BE49-F238E27FC236}">
                <a16:creationId xmlns:a16="http://schemas.microsoft.com/office/drawing/2014/main" id="{C7C11364-3646-CDCC-115A-A79E763C91C7}"/>
              </a:ext>
            </a:extLst>
          </p:cNvPr>
          <p:cNvSpPr>
            <a:spLocks noGrp="1"/>
          </p:cNvSpPr>
          <p:nvPr>
            <p:ph type="title"/>
          </p:nvPr>
        </p:nvSpPr>
        <p:spPr/>
        <p:txBody>
          <a:bodyPr>
            <a:normAutofit fontScale="90000"/>
          </a:bodyPr>
          <a:lstStyle/>
          <a:p>
            <a:r>
              <a:rPr lang="fr-BE" dirty="0" err="1"/>
              <a:t>Hoe</a:t>
            </a:r>
            <a:r>
              <a:rPr lang="fr-BE" dirty="0"/>
              <a:t> </a:t>
            </a:r>
            <a:r>
              <a:rPr lang="fr-BE" dirty="0" err="1"/>
              <a:t>werkt</a:t>
            </a:r>
            <a:r>
              <a:rPr lang="fr-BE" dirty="0"/>
              <a:t> de </a:t>
            </a:r>
            <a:r>
              <a:rPr lang="fr-BE" dirty="0" err="1"/>
              <a:t>elektronisch</a:t>
            </a:r>
            <a:r>
              <a:rPr lang="fr-BE" dirty="0"/>
              <a:t> </a:t>
            </a:r>
            <a:r>
              <a:rPr lang="fr-BE" dirty="0" err="1"/>
              <a:t>controlekaart</a:t>
            </a:r>
            <a:r>
              <a:rPr lang="fr-BE" dirty="0"/>
              <a:t>?</a:t>
            </a:r>
            <a:endParaRPr lang="nl-BE" dirty="0"/>
          </a:p>
        </p:txBody>
      </p:sp>
      <p:pic>
        <p:nvPicPr>
          <p:cNvPr id="6" name="Afbeelding 5">
            <a:extLst>
              <a:ext uri="{FF2B5EF4-FFF2-40B4-BE49-F238E27FC236}">
                <a16:creationId xmlns:a16="http://schemas.microsoft.com/office/drawing/2014/main" id="{48EC25FA-7D23-E20D-1134-DAD2A05C90A0}"/>
              </a:ext>
            </a:extLst>
          </p:cNvPr>
          <p:cNvPicPr>
            <a:picLocks noChangeAspect="1"/>
          </p:cNvPicPr>
          <p:nvPr/>
        </p:nvPicPr>
        <p:blipFill>
          <a:blip r:embed="rId2"/>
          <a:stretch>
            <a:fillRect/>
          </a:stretch>
        </p:blipFill>
        <p:spPr>
          <a:xfrm>
            <a:off x="6655305" y="1118856"/>
            <a:ext cx="2345324" cy="4620288"/>
          </a:xfrm>
          <a:prstGeom prst="rect">
            <a:avLst/>
          </a:prstGeom>
          <a:ln>
            <a:solidFill>
              <a:srgbClr val="EB142A"/>
            </a:solidFill>
          </a:ln>
        </p:spPr>
      </p:pic>
      <p:pic>
        <p:nvPicPr>
          <p:cNvPr id="8" name="Afbeelding 7">
            <a:extLst>
              <a:ext uri="{FF2B5EF4-FFF2-40B4-BE49-F238E27FC236}">
                <a16:creationId xmlns:a16="http://schemas.microsoft.com/office/drawing/2014/main" id="{298054C3-CA7F-0A06-FC72-E908C5B61C25}"/>
              </a:ext>
            </a:extLst>
          </p:cNvPr>
          <p:cNvPicPr>
            <a:picLocks noChangeAspect="1"/>
          </p:cNvPicPr>
          <p:nvPr/>
        </p:nvPicPr>
        <p:blipFill>
          <a:blip r:embed="rId3"/>
          <a:stretch>
            <a:fillRect/>
          </a:stretch>
        </p:blipFill>
        <p:spPr>
          <a:xfrm>
            <a:off x="9119759" y="1118856"/>
            <a:ext cx="2345443" cy="4620288"/>
          </a:xfrm>
          <a:prstGeom prst="rect">
            <a:avLst/>
          </a:prstGeom>
          <a:ln>
            <a:solidFill>
              <a:srgbClr val="EB142A"/>
            </a:solidFill>
          </a:ln>
        </p:spPr>
      </p:pic>
      <p:pic>
        <p:nvPicPr>
          <p:cNvPr id="9" name="Graphic 8" descr="Vingerafdruk met effen opvulling">
            <a:extLst>
              <a:ext uri="{FF2B5EF4-FFF2-40B4-BE49-F238E27FC236}">
                <a16:creationId xmlns:a16="http://schemas.microsoft.com/office/drawing/2014/main" id="{C7788203-C5A2-1C56-FE62-CC541E460B5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62751" y="3269528"/>
            <a:ext cx="412701" cy="412701"/>
          </a:xfrm>
          <a:prstGeom prst="rect">
            <a:avLst/>
          </a:prstGeom>
        </p:spPr>
      </p:pic>
      <p:cxnSp>
        <p:nvCxnSpPr>
          <p:cNvPr id="11" name="Rechte verbindingslijn met pijl 10">
            <a:extLst>
              <a:ext uri="{FF2B5EF4-FFF2-40B4-BE49-F238E27FC236}">
                <a16:creationId xmlns:a16="http://schemas.microsoft.com/office/drawing/2014/main" id="{99C27201-E0D5-98FD-0C42-C48885F0D1FD}"/>
              </a:ext>
            </a:extLst>
          </p:cNvPr>
          <p:cNvCxnSpPr>
            <a:cxnSpLocks/>
          </p:cNvCxnSpPr>
          <p:nvPr/>
        </p:nvCxnSpPr>
        <p:spPr>
          <a:xfrm>
            <a:off x="4604084" y="1724526"/>
            <a:ext cx="2258667" cy="1240147"/>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cxnSp>
        <p:nvCxnSpPr>
          <p:cNvPr id="12" name="Rechte verbindingslijn met pijl 11">
            <a:extLst>
              <a:ext uri="{FF2B5EF4-FFF2-40B4-BE49-F238E27FC236}">
                <a16:creationId xmlns:a16="http://schemas.microsoft.com/office/drawing/2014/main" id="{7ED1FF3A-D90B-EA3C-83C9-DE7C9C8EB9B5}"/>
              </a:ext>
            </a:extLst>
          </p:cNvPr>
          <p:cNvCxnSpPr>
            <a:cxnSpLocks/>
          </p:cNvCxnSpPr>
          <p:nvPr/>
        </p:nvCxnSpPr>
        <p:spPr>
          <a:xfrm flipV="1">
            <a:off x="3725690" y="3930316"/>
            <a:ext cx="3137061" cy="1088979"/>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cxnSp>
        <p:nvCxnSpPr>
          <p:cNvPr id="14" name="Rechte verbindingslijn met pijl 13">
            <a:extLst>
              <a:ext uri="{FF2B5EF4-FFF2-40B4-BE49-F238E27FC236}">
                <a16:creationId xmlns:a16="http://schemas.microsoft.com/office/drawing/2014/main" id="{C7C709BB-D441-E172-FC7D-0089155197FC}"/>
              </a:ext>
            </a:extLst>
          </p:cNvPr>
          <p:cNvCxnSpPr>
            <a:cxnSpLocks/>
          </p:cNvCxnSpPr>
          <p:nvPr/>
        </p:nvCxnSpPr>
        <p:spPr>
          <a:xfrm flipV="1">
            <a:off x="3725690" y="4232963"/>
            <a:ext cx="3119103" cy="1091187"/>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95E8D46A-0EDD-9C55-EBBA-E9B5D8D28F59}"/>
              </a:ext>
            </a:extLst>
          </p:cNvPr>
          <p:cNvCxnSpPr>
            <a:cxnSpLocks/>
          </p:cNvCxnSpPr>
          <p:nvPr/>
        </p:nvCxnSpPr>
        <p:spPr>
          <a:xfrm flipV="1">
            <a:off x="3707732" y="4569000"/>
            <a:ext cx="3119103" cy="1091187"/>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sp>
        <p:nvSpPr>
          <p:cNvPr id="20" name="Rechthoek 19">
            <a:extLst>
              <a:ext uri="{FF2B5EF4-FFF2-40B4-BE49-F238E27FC236}">
                <a16:creationId xmlns:a16="http://schemas.microsoft.com/office/drawing/2014/main" id="{B70D9FA8-F544-E93C-BDE7-970D10E26A43}"/>
              </a:ext>
            </a:extLst>
          </p:cNvPr>
          <p:cNvSpPr/>
          <p:nvPr/>
        </p:nvSpPr>
        <p:spPr>
          <a:xfrm>
            <a:off x="9011028" y="2518611"/>
            <a:ext cx="2562903" cy="1338210"/>
          </a:xfrm>
          <a:prstGeom prst="rect">
            <a:avLst/>
          </a:prstGeom>
          <a:solidFill>
            <a:srgbClr val="EB142A">
              <a:alpha val="30196"/>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cxnSp>
        <p:nvCxnSpPr>
          <p:cNvPr id="21" name="Rechte verbindingslijn met pijl 20">
            <a:extLst>
              <a:ext uri="{FF2B5EF4-FFF2-40B4-BE49-F238E27FC236}">
                <a16:creationId xmlns:a16="http://schemas.microsoft.com/office/drawing/2014/main" id="{E27D4FE1-838B-DD22-AD34-EAA2ABCC0248}"/>
              </a:ext>
            </a:extLst>
          </p:cNvPr>
          <p:cNvCxnSpPr>
            <a:cxnSpLocks/>
          </p:cNvCxnSpPr>
          <p:nvPr/>
        </p:nvCxnSpPr>
        <p:spPr>
          <a:xfrm flipV="1">
            <a:off x="5835227" y="3267320"/>
            <a:ext cx="3493257" cy="33390"/>
          </a:xfrm>
          <a:prstGeom prst="straightConnector1">
            <a:avLst/>
          </a:prstGeom>
          <a:ln w="57150">
            <a:solidFill>
              <a:srgbClr val="EB142A"/>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6317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F6CF5B-2121-0CC0-7191-A5BD58E303AE}"/>
              </a:ext>
            </a:extLst>
          </p:cNvPr>
          <p:cNvSpPr>
            <a:spLocks noGrp="1"/>
          </p:cNvSpPr>
          <p:nvPr>
            <p:ph type="title"/>
          </p:nvPr>
        </p:nvSpPr>
        <p:spPr/>
        <p:txBody>
          <a:bodyPr>
            <a:normAutofit fontScale="90000"/>
          </a:bodyPr>
          <a:lstStyle/>
          <a:p>
            <a:r>
              <a:rPr lang="fr-BE" dirty="0" err="1"/>
              <a:t>Hoe</a:t>
            </a:r>
            <a:r>
              <a:rPr lang="fr-BE" dirty="0"/>
              <a:t> </a:t>
            </a:r>
            <a:r>
              <a:rPr lang="fr-BE" dirty="0" err="1"/>
              <a:t>werkt</a:t>
            </a:r>
            <a:r>
              <a:rPr lang="fr-BE" dirty="0"/>
              <a:t> de </a:t>
            </a:r>
            <a:r>
              <a:rPr lang="fr-BE" dirty="0" err="1"/>
              <a:t>elektronisch</a:t>
            </a:r>
            <a:r>
              <a:rPr lang="fr-BE" dirty="0"/>
              <a:t> </a:t>
            </a:r>
            <a:r>
              <a:rPr lang="fr-BE" dirty="0" err="1"/>
              <a:t>controlekaart</a:t>
            </a:r>
            <a:r>
              <a:rPr lang="fr-BE" dirty="0"/>
              <a:t>?</a:t>
            </a:r>
            <a:endParaRPr lang="nl-BE" dirty="0"/>
          </a:p>
        </p:txBody>
      </p:sp>
      <p:sp>
        <p:nvSpPr>
          <p:cNvPr id="3" name="Tijdelijke aanduiding voor tekst 2">
            <a:extLst>
              <a:ext uri="{FF2B5EF4-FFF2-40B4-BE49-F238E27FC236}">
                <a16:creationId xmlns:a16="http://schemas.microsoft.com/office/drawing/2014/main" id="{134237C1-5171-70EC-2FBE-F5B7B8757F61}"/>
              </a:ext>
            </a:extLst>
          </p:cNvPr>
          <p:cNvSpPr>
            <a:spLocks noGrp="1"/>
          </p:cNvSpPr>
          <p:nvPr>
            <p:ph type="body" idx="1"/>
          </p:nvPr>
        </p:nvSpPr>
        <p:spPr/>
        <p:txBody>
          <a:bodyPr>
            <a:normAutofit fontScale="92500" lnSpcReduction="20000"/>
          </a:bodyPr>
          <a:lstStyle/>
          <a:p>
            <a:r>
              <a:rPr lang="nl-BE" dirty="0"/>
              <a:t>Foutje gemaakt</a:t>
            </a:r>
          </a:p>
        </p:txBody>
      </p:sp>
      <p:pic>
        <p:nvPicPr>
          <p:cNvPr id="6" name="Afbeelding 5">
            <a:extLst>
              <a:ext uri="{FF2B5EF4-FFF2-40B4-BE49-F238E27FC236}">
                <a16:creationId xmlns:a16="http://schemas.microsoft.com/office/drawing/2014/main" id="{B54BDE88-83F0-6EB5-CF9E-B7D128E1415B}"/>
              </a:ext>
            </a:extLst>
          </p:cNvPr>
          <p:cNvPicPr>
            <a:picLocks noChangeAspect="1"/>
          </p:cNvPicPr>
          <p:nvPr/>
        </p:nvPicPr>
        <p:blipFill>
          <a:blip r:embed="rId2"/>
          <a:stretch>
            <a:fillRect/>
          </a:stretch>
        </p:blipFill>
        <p:spPr>
          <a:xfrm>
            <a:off x="838200" y="1359952"/>
            <a:ext cx="2311945" cy="4546825"/>
          </a:xfrm>
          <a:prstGeom prst="rect">
            <a:avLst/>
          </a:prstGeom>
        </p:spPr>
      </p:pic>
      <p:sp>
        <p:nvSpPr>
          <p:cNvPr id="7" name="Espace réservé du contenu 8">
            <a:extLst>
              <a:ext uri="{FF2B5EF4-FFF2-40B4-BE49-F238E27FC236}">
                <a16:creationId xmlns:a16="http://schemas.microsoft.com/office/drawing/2014/main" id="{F5084440-CF6F-F5EF-3D79-FC2DC5BACA36}"/>
              </a:ext>
            </a:extLst>
          </p:cNvPr>
          <p:cNvSpPr txBox="1">
            <a:spLocks/>
          </p:cNvSpPr>
          <p:nvPr/>
        </p:nvSpPr>
        <p:spPr>
          <a:xfrm>
            <a:off x="3826335" y="2029326"/>
            <a:ext cx="7519737" cy="4018401"/>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sz="2400" dirty="0"/>
              <a:t>Je kan </a:t>
            </a:r>
            <a:r>
              <a:rPr lang="fr-BE" sz="2400" dirty="0" err="1"/>
              <a:t>een</a:t>
            </a:r>
            <a:r>
              <a:rPr lang="fr-BE" sz="2400" dirty="0"/>
              <a:t> </a:t>
            </a:r>
            <a:r>
              <a:rPr lang="fr-BE" sz="2400" dirty="0" err="1"/>
              <a:t>verkeerde</a:t>
            </a:r>
            <a:r>
              <a:rPr lang="fr-BE" sz="2400" dirty="0"/>
              <a:t> </a:t>
            </a:r>
            <a:r>
              <a:rPr lang="fr-BE" sz="2400" dirty="0" err="1"/>
              <a:t>vermelding</a:t>
            </a:r>
            <a:r>
              <a:rPr lang="fr-BE" sz="2400" dirty="0"/>
              <a:t> </a:t>
            </a:r>
            <a:r>
              <a:rPr lang="fr-BE" sz="2400" dirty="0" err="1"/>
              <a:t>zelf</a:t>
            </a:r>
            <a:r>
              <a:rPr lang="fr-BE" sz="2400" dirty="0"/>
              <a:t> </a:t>
            </a:r>
            <a:r>
              <a:rPr lang="fr-BE" sz="2400" dirty="0" err="1"/>
              <a:t>aanpassen</a:t>
            </a:r>
            <a:r>
              <a:rPr lang="fr-BE" sz="2400" dirty="0"/>
              <a:t>.</a:t>
            </a:r>
          </a:p>
          <a:p>
            <a:pPr lvl="1"/>
            <a:r>
              <a:rPr lang="fr-BE" sz="2000" dirty="0"/>
              <a:t>Te </a:t>
            </a:r>
            <a:r>
              <a:rPr lang="fr-BE" sz="2000" dirty="0" err="1"/>
              <a:t>laat</a:t>
            </a:r>
            <a:r>
              <a:rPr lang="fr-BE" sz="2000" dirty="0"/>
              <a:t>?</a:t>
            </a:r>
          </a:p>
          <a:p>
            <a:pPr lvl="1"/>
            <a:r>
              <a:rPr lang="fr-BE" sz="2000" dirty="0" err="1"/>
              <a:t>Verkeerde</a:t>
            </a:r>
            <a:r>
              <a:rPr lang="fr-BE" sz="2000" dirty="0"/>
              <a:t> </a:t>
            </a:r>
            <a:r>
              <a:rPr lang="fr-BE" sz="2000" dirty="0" err="1"/>
              <a:t>situatie</a:t>
            </a:r>
            <a:r>
              <a:rPr lang="fr-BE" sz="2000" dirty="0"/>
              <a:t> </a:t>
            </a:r>
            <a:r>
              <a:rPr lang="fr-BE" sz="2000" dirty="0" err="1"/>
              <a:t>aangeduid</a:t>
            </a:r>
            <a:r>
              <a:rPr lang="fr-BE" sz="2000" dirty="0"/>
              <a:t>?</a:t>
            </a:r>
          </a:p>
          <a:p>
            <a:pPr lvl="1"/>
            <a:endParaRPr lang="fr-BE" sz="2000" dirty="0"/>
          </a:p>
          <a:p>
            <a:r>
              <a:rPr lang="fr-BE" sz="2400" dirty="0"/>
              <a:t>De </a:t>
            </a:r>
            <a:r>
              <a:rPr lang="fr-BE" sz="2400" dirty="0" err="1"/>
              <a:t>applicatie</a:t>
            </a:r>
            <a:r>
              <a:rPr lang="fr-BE" sz="2400" dirty="0"/>
              <a:t> </a:t>
            </a:r>
            <a:r>
              <a:rPr lang="fr-BE" sz="2400" dirty="0" err="1"/>
              <a:t>vraagt</a:t>
            </a:r>
            <a:r>
              <a:rPr lang="fr-BE" sz="2400" dirty="0"/>
              <a:t> je om het </a:t>
            </a:r>
            <a:r>
              <a:rPr lang="fr-BE" sz="2400" dirty="0" err="1"/>
              <a:t>uit</a:t>
            </a:r>
            <a:r>
              <a:rPr lang="fr-BE" sz="2400" dirty="0"/>
              <a:t> te </a:t>
            </a:r>
            <a:r>
              <a:rPr lang="fr-BE" sz="2400" dirty="0" err="1"/>
              <a:t>leggen</a:t>
            </a:r>
            <a:r>
              <a:rPr lang="fr-BE" sz="2400" dirty="0"/>
              <a:t>.</a:t>
            </a:r>
          </a:p>
        </p:txBody>
      </p:sp>
      <p:pic>
        <p:nvPicPr>
          <p:cNvPr id="8" name="Graphic 7" descr="Vingerafdruk met effen opvulling">
            <a:extLst>
              <a:ext uri="{FF2B5EF4-FFF2-40B4-BE49-F238E27FC236}">
                <a16:creationId xmlns:a16="http://schemas.microsoft.com/office/drawing/2014/main" id="{7B197D84-B30F-053D-4F9B-AB3BA026FF5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84150" y="4318780"/>
            <a:ext cx="620044" cy="541421"/>
          </a:xfrm>
          <a:prstGeom prst="rect">
            <a:avLst/>
          </a:prstGeom>
        </p:spPr>
      </p:pic>
      <p:pic>
        <p:nvPicPr>
          <p:cNvPr id="12" name="Graphic 11" descr="Pen met effen opvulling">
            <a:extLst>
              <a:ext uri="{FF2B5EF4-FFF2-40B4-BE49-F238E27FC236}">
                <a16:creationId xmlns:a16="http://schemas.microsoft.com/office/drawing/2014/main" id="{01EF799A-049B-7EBA-04D6-19745297D2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19451" y="3633364"/>
            <a:ext cx="549442" cy="549442"/>
          </a:xfrm>
          <a:prstGeom prst="rect">
            <a:avLst/>
          </a:prstGeom>
        </p:spPr>
      </p:pic>
    </p:spTree>
    <p:extLst>
      <p:ext uri="{BB962C8B-B14F-4D97-AF65-F5344CB8AC3E}">
        <p14:creationId xmlns:p14="http://schemas.microsoft.com/office/powerpoint/2010/main" val="3082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3A8D80-9C2D-0C42-A466-CFD05481AD72}"/>
              </a:ext>
            </a:extLst>
          </p:cNvPr>
          <p:cNvSpPr>
            <a:spLocks noGrp="1"/>
          </p:cNvSpPr>
          <p:nvPr>
            <p:ph type="title"/>
          </p:nvPr>
        </p:nvSpPr>
        <p:spPr/>
        <p:txBody>
          <a:bodyPr>
            <a:normAutofit fontScale="90000"/>
          </a:bodyPr>
          <a:lstStyle/>
          <a:p>
            <a:r>
              <a:rPr lang="fr-BE" dirty="0" err="1"/>
              <a:t>Hoe</a:t>
            </a:r>
            <a:r>
              <a:rPr lang="fr-BE" dirty="0"/>
              <a:t> </a:t>
            </a:r>
            <a:r>
              <a:rPr lang="fr-BE" dirty="0" err="1"/>
              <a:t>werkt</a:t>
            </a:r>
            <a:r>
              <a:rPr lang="fr-BE" dirty="0"/>
              <a:t> de </a:t>
            </a:r>
            <a:r>
              <a:rPr lang="fr-BE" dirty="0" err="1"/>
              <a:t>elektronisch</a:t>
            </a:r>
            <a:r>
              <a:rPr lang="fr-BE" dirty="0"/>
              <a:t> </a:t>
            </a:r>
            <a:r>
              <a:rPr lang="fr-BE" dirty="0" err="1"/>
              <a:t>controlekaart</a:t>
            </a:r>
            <a:r>
              <a:rPr lang="fr-BE" dirty="0"/>
              <a:t>?</a:t>
            </a:r>
            <a:endParaRPr lang="nl-BE" dirty="0"/>
          </a:p>
        </p:txBody>
      </p:sp>
      <p:sp>
        <p:nvSpPr>
          <p:cNvPr id="3" name="Tijdelijke aanduiding voor tekst 2">
            <a:extLst>
              <a:ext uri="{FF2B5EF4-FFF2-40B4-BE49-F238E27FC236}">
                <a16:creationId xmlns:a16="http://schemas.microsoft.com/office/drawing/2014/main" id="{650127FB-A2EF-0BD5-AA4B-B67CBDC1E5FD}"/>
              </a:ext>
            </a:extLst>
          </p:cNvPr>
          <p:cNvSpPr>
            <a:spLocks noGrp="1"/>
          </p:cNvSpPr>
          <p:nvPr>
            <p:ph type="body" idx="1"/>
          </p:nvPr>
        </p:nvSpPr>
        <p:spPr/>
        <p:txBody>
          <a:bodyPr>
            <a:normAutofit fontScale="92500" lnSpcReduction="20000"/>
          </a:bodyPr>
          <a:lstStyle/>
          <a:p>
            <a:r>
              <a:rPr lang="nl-BE" dirty="0"/>
              <a:t>PDF opslaan en controlekaart verzenden</a:t>
            </a:r>
          </a:p>
        </p:txBody>
      </p:sp>
      <p:pic>
        <p:nvPicPr>
          <p:cNvPr id="6" name="Afbeelding 5">
            <a:extLst>
              <a:ext uri="{FF2B5EF4-FFF2-40B4-BE49-F238E27FC236}">
                <a16:creationId xmlns:a16="http://schemas.microsoft.com/office/drawing/2014/main" id="{265F27C9-9E8F-D85A-D2B3-A14E267E7A14}"/>
              </a:ext>
            </a:extLst>
          </p:cNvPr>
          <p:cNvPicPr>
            <a:picLocks noChangeAspect="1"/>
          </p:cNvPicPr>
          <p:nvPr/>
        </p:nvPicPr>
        <p:blipFill>
          <a:blip r:embed="rId2"/>
          <a:stretch>
            <a:fillRect/>
          </a:stretch>
        </p:blipFill>
        <p:spPr>
          <a:xfrm>
            <a:off x="838200" y="1359952"/>
            <a:ext cx="2495755" cy="4884078"/>
          </a:xfrm>
          <a:prstGeom prst="rect">
            <a:avLst/>
          </a:prstGeom>
        </p:spPr>
      </p:pic>
      <p:pic>
        <p:nvPicPr>
          <p:cNvPr id="12" name="Afbeelding 11">
            <a:extLst>
              <a:ext uri="{FF2B5EF4-FFF2-40B4-BE49-F238E27FC236}">
                <a16:creationId xmlns:a16="http://schemas.microsoft.com/office/drawing/2014/main" id="{73EFDBF9-90BB-CE87-9B0B-8A6F2B06C57C}"/>
              </a:ext>
            </a:extLst>
          </p:cNvPr>
          <p:cNvPicPr>
            <a:picLocks noChangeAspect="1"/>
          </p:cNvPicPr>
          <p:nvPr/>
        </p:nvPicPr>
        <p:blipFill>
          <a:blip r:embed="rId3"/>
          <a:stretch>
            <a:fillRect/>
          </a:stretch>
        </p:blipFill>
        <p:spPr>
          <a:xfrm>
            <a:off x="1444191" y="3137811"/>
            <a:ext cx="1283772" cy="686154"/>
          </a:xfrm>
          <a:prstGeom prst="rect">
            <a:avLst/>
          </a:prstGeom>
          <a:ln>
            <a:solidFill>
              <a:srgbClr val="FF0000"/>
            </a:solidFill>
          </a:ln>
        </p:spPr>
      </p:pic>
      <p:cxnSp>
        <p:nvCxnSpPr>
          <p:cNvPr id="13" name="Rechte verbindingslijn 12">
            <a:extLst>
              <a:ext uri="{FF2B5EF4-FFF2-40B4-BE49-F238E27FC236}">
                <a16:creationId xmlns:a16="http://schemas.microsoft.com/office/drawing/2014/main" id="{6E903341-8D2D-CB12-0996-3FCD04899DA0}"/>
              </a:ext>
            </a:extLst>
          </p:cNvPr>
          <p:cNvCxnSpPr/>
          <p:nvPr/>
        </p:nvCxnSpPr>
        <p:spPr>
          <a:xfrm>
            <a:off x="3561347" y="1506847"/>
            <a:ext cx="0" cy="4508943"/>
          </a:xfrm>
          <a:prstGeom prst="line">
            <a:avLst/>
          </a:prstGeom>
          <a:ln>
            <a:solidFill>
              <a:srgbClr val="EB142A"/>
            </a:solidFill>
          </a:ln>
        </p:spPr>
        <p:style>
          <a:lnRef idx="2">
            <a:schemeClr val="accent1"/>
          </a:lnRef>
          <a:fillRef idx="0">
            <a:schemeClr val="accent1"/>
          </a:fillRef>
          <a:effectRef idx="1">
            <a:schemeClr val="accent1"/>
          </a:effectRef>
          <a:fontRef idx="minor">
            <a:schemeClr val="tx1"/>
          </a:fontRef>
        </p:style>
      </p:cxnSp>
      <p:pic>
        <p:nvPicPr>
          <p:cNvPr id="17" name="Afbeelding 16">
            <a:extLst>
              <a:ext uri="{FF2B5EF4-FFF2-40B4-BE49-F238E27FC236}">
                <a16:creationId xmlns:a16="http://schemas.microsoft.com/office/drawing/2014/main" id="{6D868165-9EE2-6A0C-0102-F6B7CB2A3031}"/>
              </a:ext>
            </a:extLst>
          </p:cNvPr>
          <p:cNvPicPr>
            <a:picLocks noChangeAspect="1"/>
          </p:cNvPicPr>
          <p:nvPr/>
        </p:nvPicPr>
        <p:blipFill>
          <a:blip r:embed="rId4"/>
          <a:stretch>
            <a:fillRect/>
          </a:stretch>
        </p:blipFill>
        <p:spPr>
          <a:xfrm>
            <a:off x="6593776" y="1506847"/>
            <a:ext cx="2309979" cy="4565878"/>
          </a:xfrm>
          <a:prstGeom prst="rect">
            <a:avLst/>
          </a:prstGeom>
        </p:spPr>
      </p:pic>
      <p:pic>
        <p:nvPicPr>
          <p:cNvPr id="19" name="Afbeelding 18">
            <a:extLst>
              <a:ext uri="{FF2B5EF4-FFF2-40B4-BE49-F238E27FC236}">
                <a16:creationId xmlns:a16="http://schemas.microsoft.com/office/drawing/2014/main" id="{FC435A0C-A484-C8C9-FEAB-848345DB1993}"/>
              </a:ext>
            </a:extLst>
          </p:cNvPr>
          <p:cNvPicPr>
            <a:picLocks noChangeAspect="1"/>
          </p:cNvPicPr>
          <p:nvPr/>
        </p:nvPicPr>
        <p:blipFill>
          <a:blip r:embed="rId5"/>
          <a:stretch>
            <a:fillRect/>
          </a:stretch>
        </p:blipFill>
        <p:spPr>
          <a:xfrm>
            <a:off x="4184890" y="1506846"/>
            <a:ext cx="2290625" cy="4565878"/>
          </a:xfrm>
          <a:prstGeom prst="rect">
            <a:avLst/>
          </a:prstGeom>
        </p:spPr>
      </p:pic>
      <p:pic>
        <p:nvPicPr>
          <p:cNvPr id="21" name="Afbeelding 20">
            <a:extLst>
              <a:ext uri="{FF2B5EF4-FFF2-40B4-BE49-F238E27FC236}">
                <a16:creationId xmlns:a16="http://schemas.microsoft.com/office/drawing/2014/main" id="{BB49AEA2-3AF0-F1FC-7202-30FB569DB7FA}"/>
              </a:ext>
            </a:extLst>
          </p:cNvPr>
          <p:cNvPicPr>
            <a:picLocks noChangeAspect="1"/>
          </p:cNvPicPr>
          <p:nvPr/>
        </p:nvPicPr>
        <p:blipFill>
          <a:blip r:embed="rId6"/>
          <a:stretch>
            <a:fillRect/>
          </a:stretch>
        </p:blipFill>
        <p:spPr>
          <a:xfrm>
            <a:off x="9032177" y="1506846"/>
            <a:ext cx="2313895" cy="4565878"/>
          </a:xfrm>
          <a:prstGeom prst="rect">
            <a:avLst/>
          </a:prstGeom>
        </p:spPr>
      </p:pic>
      <p:pic>
        <p:nvPicPr>
          <p:cNvPr id="22" name="Graphic 21" descr="Vingerafdruk met effen opvulling">
            <a:extLst>
              <a:ext uri="{FF2B5EF4-FFF2-40B4-BE49-F238E27FC236}">
                <a16:creationId xmlns:a16="http://schemas.microsoft.com/office/drawing/2014/main" id="{F3299368-9720-7884-865C-929D14A3596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776055" y="3219897"/>
            <a:ext cx="620044" cy="541421"/>
          </a:xfrm>
          <a:prstGeom prst="rect">
            <a:avLst/>
          </a:prstGeom>
        </p:spPr>
      </p:pic>
      <p:pic>
        <p:nvPicPr>
          <p:cNvPr id="23" name="Graphic 22" descr="Vingerafdruk met effen opvulling">
            <a:extLst>
              <a:ext uri="{FF2B5EF4-FFF2-40B4-BE49-F238E27FC236}">
                <a16:creationId xmlns:a16="http://schemas.microsoft.com/office/drawing/2014/main" id="{087C92C8-FC24-1065-5183-319B83A19F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20180" y="5281306"/>
            <a:ext cx="620044" cy="541421"/>
          </a:xfrm>
          <a:prstGeom prst="rect">
            <a:avLst/>
          </a:prstGeom>
        </p:spPr>
      </p:pic>
      <p:pic>
        <p:nvPicPr>
          <p:cNvPr id="24" name="Graphic 23" descr="Vingerafdruk met effen opvulling">
            <a:extLst>
              <a:ext uri="{FF2B5EF4-FFF2-40B4-BE49-F238E27FC236}">
                <a16:creationId xmlns:a16="http://schemas.microsoft.com/office/drawing/2014/main" id="{BA86D254-629F-ED2F-8221-C6F0D8F738A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467887" y="4110232"/>
            <a:ext cx="620044" cy="541421"/>
          </a:xfrm>
          <a:prstGeom prst="rect">
            <a:avLst/>
          </a:prstGeom>
        </p:spPr>
      </p:pic>
      <p:pic>
        <p:nvPicPr>
          <p:cNvPr id="25" name="Graphic 24" descr="Vingerafdruk met effen opvulling">
            <a:extLst>
              <a:ext uri="{FF2B5EF4-FFF2-40B4-BE49-F238E27FC236}">
                <a16:creationId xmlns:a16="http://schemas.microsoft.com/office/drawing/2014/main" id="{A6284BD2-C7CF-F6E5-8ED4-3FE3286BC7B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879102" y="4380943"/>
            <a:ext cx="620044" cy="541421"/>
          </a:xfrm>
          <a:prstGeom prst="rect">
            <a:avLst/>
          </a:prstGeom>
        </p:spPr>
      </p:pic>
    </p:spTree>
    <p:extLst>
      <p:ext uri="{BB962C8B-B14F-4D97-AF65-F5344CB8AC3E}">
        <p14:creationId xmlns:p14="http://schemas.microsoft.com/office/powerpoint/2010/main" val="3155108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EE7318C-4027-D73C-F2C9-16E10F218906}"/>
              </a:ext>
            </a:extLst>
          </p:cNvPr>
          <p:cNvSpPr>
            <a:spLocks noGrp="1"/>
          </p:cNvSpPr>
          <p:nvPr>
            <p:ph type="title"/>
          </p:nvPr>
        </p:nvSpPr>
        <p:spPr>
          <a:xfrm>
            <a:off x="5465402" y="1157289"/>
            <a:ext cx="6232481" cy="4886324"/>
          </a:xfrm>
        </p:spPr>
        <p:txBody>
          <a:bodyPr>
            <a:normAutofit fontScale="90000"/>
          </a:bodyPr>
          <a:lstStyle/>
          <a:p>
            <a:r>
              <a:rPr lang="fr-BE" sz="2000" b="0" i="1" u="sng" dirty="0"/>
              <a:t>1/1/2018 – 31/8/2023:</a:t>
            </a:r>
            <a:br>
              <a:rPr lang="fr-BE" sz="2000" u="sng" dirty="0"/>
            </a:br>
            <a:br>
              <a:rPr lang="fr-BE" sz="2000" u="sng" dirty="0"/>
            </a:br>
            <a:r>
              <a:rPr lang="fr-BE" sz="2900" dirty="0"/>
              <a:t>PILOOTFASE</a:t>
            </a:r>
            <a:br>
              <a:rPr lang="fr-BE" sz="2000" u="sng" dirty="0"/>
            </a:br>
            <a:br>
              <a:rPr lang="fr-BE" sz="2000" u="sng" dirty="0"/>
            </a:br>
            <a:r>
              <a:rPr lang="fr-BE" sz="2000" i="1" u="sng" dirty="0"/>
              <a:t>1/9/2023 – 31/12/2024: </a:t>
            </a:r>
            <a:br>
              <a:rPr lang="fr-BE" sz="2000" u="sng" dirty="0"/>
            </a:br>
            <a:br>
              <a:rPr lang="fr-BE" sz="2000" u="sng" dirty="0"/>
            </a:br>
            <a:r>
              <a:rPr lang="fr-BE" sz="2900" dirty="0"/>
              <a:t>GEBRUIK OP VRIJWILLIGE BASIS</a:t>
            </a:r>
            <a:br>
              <a:rPr lang="fr-BE" sz="2000" dirty="0"/>
            </a:br>
            <a:br>
              <a:rPr lang="fr-BE" sz="2000" dirty="0"/>
            </a:br>
            <a:r>
              <a:rPr lang="fr-BE" sz="2000" i="1" u="sng" dirty="0"/>
              <a:t>6/11/2024:</a:t>
            </a:r>
            <a:br>
              <a:rPr lang="fr-BE" sz="2000" dirty="0"/>
            </a:br>
            <a:br>
              <a:rPr lang="fr-BE" sz="2000" dirty="0"/>
            </a:br>
            <a:r>
              <a:rPr lang="fr-BE" sz="2900" dirty="0"/>
              <a:t>UPDATE VAN DE APPLICATIE</a:t>
            </a:r>
            <a:br>
              <a:rPr lang="fr-BE" sz="2000" dirty="0"/>
            </a:br>
            <a:br>
              <a:rPr lang="fr-BE" sz="2000" dirty="0"/>
            </a:br>
            <a:r>
              <a:rPr lang="fr-BE" sz="2000" i="1" u="sng" dirty="0"/>
              <a:t>1/1/2025 - … :</a:t>
            </a:r>
            <a:br>
              <a:rPr lang="fr-BE" sz="2000" dirty="0"/>
            </a:br>
            <a:br>
              <a:rPr lang="fr-BE" sz="2000" dirty="0"/>
            </a:br>
            <a:r>
              <a:rPr lang="fr-BE" sz="2900" dirty="0"/>
              <a:t>eC3.2 VERPLICHT</a:t>
            </a:r>
            <a:br>
              <a:rPr lang="fr-BE" sz="2000" dirty="0"/>
            </a:br>
            <a:br>
              <a:rPr lang="fr-BE" sz="2000" dirty="0"/>
            </a:br>
            <a:endParaRPr lang="fr-BE" sz="2000" dirty="0"/>
          </a:p>
        </p:txBody>
      </p:sp>
      <p:sp>
        <p:nvSpPr>
          <p:cNvPr id="9" name="Espace réservé pour une image  8">
            <a:extLst>
              <a:ext uri="{FF2B5EF4-FFF2-40B4-BE49-F238E27FC236}">
                <a16:creationId xmlns:a16="http://schemas.microsoft.com/office/drawing/2014/main" id="{CD880CDA-466D-7E30-9E03-6493EBF4C793}"/>
              </a:ext>
            </a:extLst>
          </p:cNvPr>
          <p:cNvSpPr>
            <a:spLocks noGrp="1"/>
          </p:cNvSpPr>
          <p:nvPr>
            <p:ph type="pic" sz="quarter" idx="13"/>
          </p:nvPr>
        </p:nvSpPr>
        <p:spPr/>
        <p:txBody>
          <a:bodyPr/>
          <a:lstStyle/>
          <a:p>
            <a:endParaRPr lang="nl-BE"/>
          </a:p>
        </p:txBody>
      </p:sp>
      <p:sp>
        <p:nvSpPr>
          <p:cNvPr id="5" name="Espace réservé du numéro de diapositive 4">
            <a:extLst>
              <a:ext uri="{FF2B5EF4-FFF2-40B4-BE49-F238E27FC236}">
                <a16:creationId xmlns:a16="http://schemas.microsoft.com/office/drawing/2014/main" id="{07955C47-3670-0CF1-F06D-F69115633377}"/>
              </a:ext>
            </a:extLst>
          </p:cNvPr>
          <p:cNvSpPr>
            <a:spLocks noGrp="1"/>
          </p:cNvSpPr>
          <p:nvPr>
            <p:ph type="sldNum" sz="quarter" idx="4"/>
          </p:nvPr>
        </p:nvSpPr>
        <p:spPr/>
        <p:txBody>
          <a:bodyPr/>
          <a:lstStyle/>
          <a:p>
            <a:fld id="{1A702769-3850-4183-AD4D-D4D1727092EA}" type="slidenum">
              <a:rPr lang="fr-BE" smtClean="0"/>
              <a:pPr/>
              <a:t>3</a:t>
            </a:fld>
            <a:endParaRPr lang="fr-BE" dirty="0"/>
          </a:p>
        </p:txBody>
      </p:sp>
      <p:pic>
        <p:nvPicPr>
          <p:cNvPr id="10" name="Espace réservé pour une image  6" descr="Pad dat zich een weg door een grasveld kronkelt">
            <a:extLst>
              <a:ext uri="{FF2B5EF4-FFF2-40B4-BE49-F238E27FC236}">
                <a16:creationId xmlns:a16="http://schemas.microsoft.com/office/drawing/2014/main" id="{52242452-94C2-D383-B155-72AEFDFE40A3}"/>
              </a:ext>
            </a:extLst>
          </p:cNvPr>
          <p:cNvPicPr>
            <a:picLocks noChangeAspect="1"/>
          </p:cNvPicPr>
          <p:nvPr/>
        </p:nvPicPr>
        <p:blipFill>
          <a:blip r:embed="rId2">
            <a:extLst>
              <a:ext uri="{28A0092B-C50C-407E-A947-70E740481C1C}">
                <a14:useLocalDpi xmlns:a14="http://schemas.microsoft.com/office/drawing/2010/main" val="0"/>
              </a:ext>
            </a:extLst>
          </a:blip>
          <a:srcRect l="24501" r="24501"/>
          <a:stretch/>
        </p:blipFill>
        <p:spPr>
          <a:xfrm>
            <a:off x="-15239" y="0"/>
            <a:ext cx="5250180" cy="6861547"/>
          </a:xfrm>
          <a:custGeom>
            <a:avLst/>
            <a:gdLst>
              <a:gd name="connsiteX0" fmla="*/ 0 w 5156200"/>
              <a:gd name="connsiteY0" fmla="*/ 0 h 6861430"/>
              <a:gd name="connsiteX1" fmla="*/ 2578100 w 5156200"/>
              <a:gd name="connsiteY1" fmla="*/ 0 h 6861430"/>
              <a:gd name="connsiteX2" fmla="*/ 5156200 w 5156200"/>
              <a:gd name="connsiteY2" fmla="*/ 3430715 h 6861430"/>
              <a:gd name="connsiteX3" fmla="*/ 2578100 w 5156200"/>
              <a:gd name="connsiteY3" fmla="*/ 6861430 h 6861430"/>
              <a:gd name="connsiteX4" fmla="*/ 0 w 5156200"/>
              <a:gd name="connsiteY4" fmla="*/ 6861430 h 6861430"/>
              <a:gd name="connsiteX5" fmla="*/ 0 w 5156200"/>
              <a:gd name="connsiteY5" fmla="*/ 0 h 6861430"/>
              <a:gd name="connsiteX0" fmla="*/ 0 w 5421392"/>
              <a:gd name="connsiteY0" fmla="*/ 3175 h 6864605"/>
              <a:gd name="connsiteX1" fmla="*/ 4371975 w 5421392"/>
              <a:gd name="connsiteY1" fmla="*/ 0 h 6864605"/>
              <a:gd name="connsiteX2" fmla="*/ 5156200 w 5421392"/>
              <a:gd name="connsiteY2" fmla="*/ 3433890 h 6864605"/>
              <a:gd name="connsiteX3" fmla="*/ 2578100 w 5421392"/>
              <a:gd name="connsiteY3" fmla="*/ 6864605 h 6864605"/>
              <a:gd name="connsiteX4" fmla="*/ 0 w 5421392"/>
              <a:gd name="connsiteY4" fmla="*/ 6864605 h 6864605"/>
              <a:gd name="connsiteX5" fmla="*/ 0 w 5421392"/>
              <a:gd name="connsiteY5" fmla="*/ 3175 h 6864605"/>
              <a:gd name="connsiteX0" fmla="*/ 0 w 5244797"/>
              <a:gd name="connsiteY0" fmla="*/ 3175 h 6864605"/>
              <a:gd name="connsiteX1" fmla="*/ 4371975 w 5244797"/>
              <a:gd name="connsiteY1" fmla="*/ 0 h 6864605"/>
              <a:gd name="connsiteX2" fmla="*/ 5156200 w 5244797"/>
              <a:gd name="connsiteY2" fmla="*/ 3433890 h 6864605"/>
              <a:gd name="connsiteX3" fmla="*/ 2578100 w 5244797"/>
              <a:gd name="connsiteY3" fmla="*/ 6864605 h 6864605"/>
              <a:gd name="connsiteX4" fmla="*/ 0 w 5244797"/>
              <a:gd name="connsiteY4" fmla="*/ 6864605 h 6864605"/>
              <a:gd name="connsiteX5" fmla="*/ 0 w 5244797"/>
              <a:gd name="connsiteY5" fmla="*/ 3175 h 6864605"/>
              <a:gd name="connsiteX0" fmla="*/ 0 w 5243543"/>
              <a:gd name="connsiteY0" fmla="*/ 3175 h 6864605"/>
              <a:gd name="connsiteX1" fmla="*/ 4371975 w 5243543"/>
              <a:gd name="connsiteY1" fmla="*/ 0 h 6864605"/>
              <a:gd name="connsiteX2" fmla="*/ 5156200 w 5243543"/>
              <a:gd name="connsiteY2" fmla="*/ 3433890 h 6864605"/>
              <a:gd name="connsiteX3" fmla="*/ 2578100 w 5243543"/>
              <a:gd name="connsiteY3" fmla="*/ 6864605 h 6864605"/>
              <a:gd name="connsiteX4" fmla="*/ 0 w 5243543"/>
              <a:gd name="connsiteY4" fmla="*/ 6864605 h 6864605"/>
              <a:gd name="connsiteX5" fmla="*/ 0 w 5243543"/>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173821"/>
              <a:gd name="connsiteY0" fmla="*/ 3175 h 6864605"/>
              <a:gd name="connsiteX1" fmla="*/ 4371975 w 5173821"/>
              <a:gd name="connsiteY1" fmla="*/ 0 h 6864605"/>
              <a:gd name="connsiteX2" fmla="*/ 5172075 w 5173821"/>
              <a:gd name="connsiteY2" fmla="*/ 3437065 h 6864605"/>
              <a:gd name="connsiteX3" fmla="*/ 2578100 w 5173821"/>
              <a:gd name="connsiteY3" fmla="*/ 6864605 h 6864605"/>
              <a:gd name="connsiteX4" fmla="*/ 0 w 5173821"/>
              <a:gd name="connsiteY4" fmla="*/ 6864605 h 6864605"/>
              <a:gd name="connsiteX5" fmla="*/ 0 w 5173821"/>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251313"/>
              <a:gd name="connsiteY0" fmla="*/ 3175 h 6864605"/>
              <a:gd name="connsiteX1" fmla="*/ 4371975 w 5251313"/>
              <a:gd name="connsiteY1" fmla="*/ 0 h 6864605"/>
              <a:gd name="connsiteX2" fmla="*/ 5172075 w 5251313"/>
              <a:gd name="connsiteY2" fmla="*/ 3437065 h 6864605"/>
              <a:gd name="connsiteX3" fmla="*/ 2578100 w 5251313"/>
              <a:gd name="connsiteY3" fmla="*/ 6864605 h 6864605"/>
              <a:gd name="connsiteX4" fmla="*/ 0 w 5251313"/>
              <a:gd name="connsiteY4" fmla="*/ 6864605 h 6864605"/>
              <a:gd name="connsiteX5" fmla="*/ 0 w 5251313"/>
              <a:gd name="connsiteY5" fmla="*/ 3175 h 6864605"/>
              <a:gd name="connsiteX0" fmla="*/ 0 w 5249764"/>
              <a:gd name="connsiteY0" fmla="*/ 3175 h 6864605"/>
              <a:gd name="connsiteX1" fmla="*/ 4371975 w 5249764"/>
              <a:gd name="connsiteY1" fmla="*/ 0 h 6864605"/>
              <a:gd name="connsiteX2" fmla="*/ 5172075 w 5249764"/>
              <a:gd name="connsiteY2" fmla="*/ 3437065 h 6864605"/>
              <a:gd name="connsiteX3" fmla="*/ 2578100 w 5249764"/>
              <a:gd name="connsiteY3" fmla="*/ 6864605 h 6864605"/>
              <a:gd name="connsiteX4" fmla="*/ 0 w 5249764"/>
              <a:gd name="connsiteY4" fmla="*/ 6864605 h 6864605"/>
              <a:gd name="connsiteX5" fmla="*/ 0 w 5249764"/>
              <a:gd name="connsiteY5" fmla="*/ 3175 h 6864605"/>
              <a:gd name="connsiteX0" fmla="*/ 0 w 5180799"/>
              <a:gd name="connsiteY0" fmla="*/ 3175 h 6864605"/>
              <a:gd name="connsiteX1" fmla="*/ 4371975 w 5180799"/>
              <a:gd name="connsiteY1" fmla="*/ 0 h 6864605"/>
              <a:gd name="connsiteX2" fmla="*/ 5172075 w 5180799"/>
              <a:gd name="connsiteY2" fmla="*/ 3437065 h 6864605"/>
              <a:gd name="connsiteX3" fmla="*/ 2578100 w 5180799"/>
              <a:gd name="connsiteY3" fmla="*/ 6864605 h 6864605"/>
              <a:gd name="connsiteX4" fmla="*/ 0 w 5180799"/>
              <a:gd name="connsiteY4" fmla="*/ 6864605 h 6864605"/>
              <a:gd name="connsiteX5" fmla="*/ 0 w 5180799"/>
              <a:gd name="connsiteY5" fmla="*/ 3175 h 6864605"/>
              <a:gd name="connsiteX0" fmla="*/ 0 w 5182765"/>
              <a:gd name="connsiteY0" fmla="*/ 3175 h 6864605"/>
              <a:gd name="connsiteX1" fmla="*/ 4371975 w 5182765"/>
              <a:gd name="connsiteY1" fmla="*/ 0 h 6864605"/>
              <a:gd name="connsiteX2" fmla="*/ 5172075 w 5182765"/>
              <a:gd name="connsiteY2" fmla="*/ 3437065 h 6864605"/>
              <a:gd name="connsiteX3" fmla="*/ 2578100 w 5182765"/>
              <a:gd name="connsiteY3" fmla="*/ 6864605 h 6864605"/>
              <a:gd name="connsiteX4" fmla="*/ 0 w 5182765"/>
              <a:gd name="connsiteY4" fmla="*/ 6864605 h 6864605"/>
              <a:gd name="connsiteX5" fmla="*/ 0 w 5182765"/>
              <a:gd name="connsiteY5" fmla="*/ 3175 h 6864605"/>
              <a:gd name="connsiteX0" fmla="*/ 0 w 5172822"/>
              <a:gd name="connsiteY0" fmla="*/ 3175 h 6864605"/>
              <a:gd name="connsiteX1" fmla="*/ 4371975 w 5172822"/>
              <a:gd name="connsiteY1" fmla="*/ 0 h 6864605"/>
              <a:gd name="connsiteX2" fmla="*/ 5172075 w 5172822"/>
              <a:gd name="connsiteY2" fmla="*/ 3437065 h 6864605"/>
              <a:gd name="connsiteX3" fmla="*/ 2578100 w 5172822"/>
              <a:gd name="connsiteY3" fmla="*/ 6864605 h 6864605"/>
              <a:gd name="connsiteX4" fmla="*/ 0 w 5172822"/>
              <a:gd name="connsiteY4" fmla="*/ 6864605 h 6864605"/>
              <a:gd name="connsiteX5" fmla="*/ 0 w 5172822"/>
              <a:gd name="connsiteY5" fmla="*/ 3175 h 6864605"/>
              <a:gd name="connsiteX0" fmla="*/ 0 w 5318040"/>
              <a:gd name="connsiteY0" fmla="*/ 3175 h 6864605"/>
              <a:gd name="connsiteX1" fmla="*/ 4371975 w 5318040"/>
              <a:gd name="connsiteY1" fmla="*/ 0 h 6864605"/>
              <a:gd name="connsiteX2" fmla="*/ 5172075 w 5318040"/>
              <a:gd name="connsiteY2" fmla="*/ 3437065 h 6864605"/>
              <a:gd name="connsiteX3" fmla="*/ 4391025 w 5318040"/>
              <a:gd name="connsiteY3" fmla="*/ 6864605 h 6864605"/>
              <a:gd name="connsiteX4" fmla="*/ 0 w 5318040"/>
              <a:gd name="connsiteY4" fmla="*/ 6864605 h 6864605"/>
              <a:gd name="connsiteX5" fmla="*/ 0 w 5318040"/>
              <a:gd name="connsiteY5" fmla="*/ 3175 h 6864605"/>
              <a:gd name="connsiteX0" fmla="*/ 0 w 5172098"/>
              <a:gd name="connsiteY0" fmla="*/ 3175 h 6864605"/>
              <a:gd name="connsiteX1" fmla="*/ 4371975 w 5172098"/>
              <a:gd name="connsiteY1" fmla="*/ 0 h 6864605"/>
              <a:gd name="connsiteX2" fmla="*/ 5172075 w 5172098"/>
              <a:gd name="connsiteY2" fmla="*/ 3437065 h 6864605"/>
              <a:gd name="connsiteX3" fmla="*/ 4391025 w 5172098"/>
              <a:gd name="connsiteY3" fmla="*/ 6864605 h 6864605"/>
              <a:gd name="connsiteX4" fmla="*/ 0 w 5172098"/>
              <a:gd name="connsiteY4" fmla="*/ 6864605 h 6864605"/>
              <a:gd name="connsiteX5" fmla="*/ 0 w 5172098"/>
              <a:gd name="connsiteY5" fmla="*/ 3175 h 6864605"/>
              <a:gd name="connsiteX0" fmla="*/ 0 w 5175272"/>
              <a:gd name="connsiteY0" fmla="*/ 3175 h 6864605"/>
              <a:gd name="connsiteX1" fmla="*/ 4371975 w 5175272"/>
              <a:gd name="connsiteY1" fmla="*/ 0 h 6864605"/>
              <a:gd name="connsiteX2" fmla="*/ 5172075 w 5175272"/>
              <a:gd name="connsiteY2" fmla="*/ 3437065 h 6864605"/>
              <a:gd name="connsiteX3" fmla="*/ 4391025 w 5175272"/>
              <a:gd name="connsiteY3" fmla="*/ 6864605 h 6864605"/>
              <a:gd name="connsiteX4" fmla="*/ 0 w 5175272"/>
              <a:gd name="connsiteY4" fmla="*/ 6864605 h 6864605"/>
              <a:gd name="connsiteX5" fmla="*/ 0 w 5175272"/>
              <a:gd name="connsiteY5" fmla="*/ 3175 h 6864605"/>
              <a:gd name="connsiteX0" fmla="*/ 0 w 5172611"/>
              <a:gd name="connsiteY0" fmla="*/ 3175 h 6864605"/>
              <a:gd name="connsiteX1" fmla="*/ 4371975 w 5172611"/>
              <a:gd name="connsiteY1" fmla="*/ 0 h 6864605"/>
              <a:gd name="connsiteX2" fmla="*/ 5172075 w 5172611"/>
              <a:gd name="connsiteY2" fmla="*/ 3437065 h 6864605"/>
              <a:gd name="connsiteX3" fmla="*/ 4391025 w 5172611"/>
              <a:gd name="connsiteY3" fmla="*/ 6864605 h 6864605"/>
              <a:gd name="connsiteX4" fmla="*/ 0 w 5172611"/>
              <a:gd name="connsiteY4" fmla="*/ 6864605 h 6864605"/>
              <a:gd name="connsiteX5" fmla="*/ 0 w 5172611"/>
              <a:gd name="connsiteY5" fmla="*/ 3175 h 6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2611" h="6864605">
                <a:moveTo>
                  <a:pt x="0" y="3175"/>
                </a:moveTo>
                <a:lnTo>
                  <a:pt x="4371975" y="0"/>
                </a:lnTo>
                <a:cubicBezTo>
                  <a:pt x="4935395" y="1158875"/>
                  <a:pt x="5156200" y="2292964"/>
                  <a:pt x="5172075" y="3437065"/>
                </a:cubicBezTo>
                <a:cubicBezTo>
                  <a:pt x="5187950" y="4581166"/>
                  <a:pt x="4849670" y="5870830"/>
                  <a:pt x="4391025" y="6864605"/>
                </a:cubicBezTo>
                <a:lnTo>
                  <a:pt x="0" y="6864605"/>
                </a:lnTo>
                <a:lnTo>
                  <a:pt x="0" y="3175"/>
                </a:lnTo>
                <a:close/>
              </a:path>
            </a:pathLst>
          </a:custGeom>
        </p:spPr>
      </p:pic>
    </p:spTree>
    <p:extLst>
      <p:ext uri="{BB962C8B-B14F-4D97-AF65-F5344CB8AC3E}">
        <p14:creationId xmlns:p14="http://schemas.microsoft.com/office/powerpoint/2010/main" val="20282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3EE7318C-4027-D73C-F2C9-16E10F218906}"/>
              </a:ext>
            </a:extLst>
          </p:cNvPr>
          <p:cNvSpPr>
            <a:spLocks noGrp="1"/>
          </p:cNvSpPr>
          <p:nvPr>
            <p:ph type="title"/>
          </p:nvPr>
        </p:nvSpPr>
        <p:spPr>
          <a:xfrm>
            <a:off x="6096000" y="842168"/>
            <a:ext cx="5609026" cy="3015958"/>
          </a:xfrm>
        </p:spPr>
        <p:txBody>
          <a:bodyPr/>
          <a:lstStyle/>
          <a:p>
            <a:r>
              <a:rPr lang="fr-BE" dirty="0" err="1"/>
              <a:t>Verplicht</a:t>
            </a:r>
            <a:r>
              <a:rPr lang="fr-BE" dirty="0"/>
              <a:t> </a:t>
            </a:r>
            <a:r>
              <a:rPr lang="fr-BE" dirty="0" err="1"/>
              <a:t>vanaf</a:t>
            </a:r>
            <a:r>
              <a:rPr lang="fr-BE" dirty="0"/>
              <a:t> 1 </a:t>
            </a:r>
            <a:r>
              <a:rPr lang="fr-BE" dirty="0" err="1"/>
              <a:t>januari</a:t>
            </a:r>
            <a:r>
              <a:rPr lang="fr-BE" dirty="0"/>
              <a:t> 2025</a:t>
            </a:r>
          </a:p>
        </p:txBody>
      </p:sp>
      <p:sp>
        <p:nvSpPr>
          <p:cNvPr id="9" name="Espace réservé pour une image  8">
            <a:extLst>
              <a:ext uri="{FF2B5EF4-FFF2-40B4-BE49-F238E27FC236}">
                <a16:creationId xmlns:a16="http://schemas.microsoft.com/office/drawing/2014/main" id="{CD880CDA-466D-7E30-9E03-6493EBF4C793}"/>
              </a:ext>
            </a:extLst>
          </p:cNvPr>
          <p:cNvSpPr>
            <a:spLocks noGrp="1"/>
          </p:cNvSpPr>
          <p:nvPr>
            <p:ph type="pic" sz="quarter" idx="13"/>
          </p:nvPr>
        </p:nvSpPr>
        <p:spPr/>
        <p:txBody>
          <a:bodyPr/>
          <a:lstStyle/>
          <a:p>
            <a:endParaRPr lang="nl-BE" dirty="0"/>
          </a:p>
        </p:txBody>
      </p:sp>
      <p:sp>
        <p:nvSpPr>
          <p:cNvPr id="5" name="Espace réservé du numéro de diapositive 4">
            <a:extLst>
              <a:ext uri="{FF2B5EF4-FFF2-40B4-BE49-F238E27FC236}">
                <a16:creationId xmlns:a16="http://schemas.microsoft.com/office/drawing/2014/main" id="{07955C47-3670-0CF1-F06D-F69115633377}"/>
              </a:ext>
            </a:extLst>
          </p:cNvPr>
          <p:cNvSpPr>
            <a:spLocks noGrp="1"/>
          </p:cNvSpPr>
          <p:nvPr>
            <p:ph type="sldNum" sz="quarter" idx="4"/>
          </p:nvPr>
        </p:nvSpPr>
        <p:spPr/>
        <p:txBody>
          <a:bodyPr/>
          <a:lstStyle/>
          <a:p>
            <a:fld id="{1A702769-3850-4183-AD4D-D4D1727092EA}" type="slidenum">
              <a:rPr lang="fr-BE" smtClean="0"/>
              <a:pPr/>
              <a:t>30</a:t>
            </a:fld>
            <a:endParaRPr lang="fr-BE" dirty="0"/>
          </a:p>
        </p:txBody>
      </p:sp>
      <p:pic>
        <p:nvPicPr>
          <p:cNvPr id="10" name="Espace réservé pour une image  6" descr="Close-up van een persoon die een laptop gebruikt">
            <a:extLst>
              <a:ext uri="{FF2B5EF4-FFF2-40B4-BE49-F238E27FC236}">
                <a16:creationId xmlns:a16="http://schemas.microsoft.com/office/drawing/2014/main" id="{52242452-94C2-D383-B155-72AEFDFE40A3}"/>
              </a:ext>
            </a:extLst>
          </p:cNvPr>
          <p:cNvPicPr>
            <a:picLocks noChangeAspect="1"/>
          </p:cNvPicPr>
          <p:nvPr/>
        </p:nvPicPr>
        <p:blipFill>
          <a:blip r:embed="rId2">
            <a:extLst>
              <a:ext uri="{28A0092B-C50C-407E-A947-70E740481C1C}">
                <a14:useLocalDpi xmlns:a14="http://schemas.microsoft.com/office/drawing/2010/main" val="0"/>
              </a:ext>
            </a:extLst>
          </a:blip>
          <a:srcRect l="24546" r="24546"/>
          <a:stretch/>
        </p:blipFill>
        <p:spPr>
          <a:xfrm>
            <a:off x="-15239" y="0"/>
            <a:ext cx="5250180" cy="6861547"/>
          </a:xfrm>
          <a:custGeom>
            <a:avLst/>
            <a:gdLst>
              <a:gd name="connsiteX0" fmla="*/ 0 w 5156200"/>
              <a:gd name="connsiteY0" fmla="*/ 0 h 6861430"/>
              <a:gd name="connsiteX1" fmla="*/ 2578100 w 5156200"/>
              <a:gd name="connsiteY1" fmla="*/ 0 h 6861430"/>
              <a:gd name="connsiteX2" fmla="*/ 5156200 w 5156200"/>
              <a:gd name="connsiteY2" fmla="*/ 3430715 h 6861430"/>
              <a:gd name="connsiteX3" fmla="*/ 2578100 w 5156200"/>
              <a:gd name="connsiteY3" fmla="*/ 6861430 h 6861430"/>
              <a:gd name="connsiteX4" fmla="*/ 0 w 5156200"/>
              <a:gd name="connsiteY4" fmla="*/ 6861430 h 6861430"/>
              <a:gd name="connsiteX5" fmla="*/ 0 w 5156200"/>
              <a:gd name="connsiteY5" fmla="*/ 0 h 6861430"/>
              <a:gd name="connsiteX0" fmla="*/ 0 w 5421392"/>
              <a:gd name="connsiteY0" fmla="*/ 3175 h 6864605"/>
              <a:gd name="connsiteX1" fmla="*/ 4371975 w 5421392"/>
              <a:gd name="connsiteY1" fmla="*/ 0 h 6864605"/>
              <a:gd name="connsiteX2" fmla="*/ 5156200 w 5421392"/>
              <a:gd name="connsiteY2" fmla="*/ 3433890 h 6864605"/>
              <a:gd name="connsiteX3" fmla="*/ 2578100 w 5421392"/>
              <a:gd name="connsiteY3" fmla="*/ 6864605 h 6864605"/>
              <a:gd name="connsiteX4" fmla="*/ 0 w 5421392"/>
              <a:gd name="connsiteY4" fmla="*/ 6864605 h 6864605"/>
              <a:gd name="connsiteX5" fmla="*/ 0 w 5421392"/>
              <a:gd name="connsiteY5" fmla="*/ 3175 h 6864605"/>
              <a:gd name="connsiteX0" fmla="*/ 0 w 5244797"/>
              <a:gd name="connsiteY0" fmla="*/ 3175 h 6864605"/>
              <a:gd name="connsiteX1" fmla="*/ 4371975 w 5244797"/>
              <a:gd name="connsiteY1" fmla="*/ 0 h 6864605"/>
              <a:gd name="connsiteX2" fmla="*/ 5156200 w 5244797"/>
              <a:gd name="connsiteY2" fmla="*/ 3433890 h 6864605"/>
              <a:gd name="connsiteX3" fmla="*/ 2578100 w 5244797"/>
              <a:gd name="connsiteY3" fmla="*/ 6864605 h 6864605"/>
              <a:gd name="connsiteX4" fmla="*/ 0 w 5244797"/>
              <a:gd name="connsiteY4" fmla="*/ 6864605 h 6864605"/>
              <a:gd name="connsiteX5" fmla="*/ 0 w 5244797"/>
              <a:gd name="connsiteY5" fmla="*/ 3175 h 6864605"/>
              <a:gd name="connsiteX0" fmla="*/ 0 w 5243543"/>
              <a:gd name="connsiteY0" fmla="*/ 3175 h 6864605"/>
              <a:gd name="connsiteX1" fmla="*/ 4371975 w 5243543"/>
              <a:gd name="connsiteY1" fmla="*/ 0 h 6864605"/>
              <a:gd name="connsiteX2" fmla="*/ 5156200 w 5243543"/>
              <a:gd name="connsiteY2" fmla="*/ 3433890 h 6864605"/>
              <a:gd name="connsiteX3" fmla="*/ 2578100 w 5243543"/>
              <a:gd name="connsiteY3" fmla="*/ 6864605 h 6864605"/>
              <a:gd name="connsiteX4" fmla="*/ 0 w 5243543"/>
              <a:gd name="connsiteY4" fmla="*/ 6864605 h 6864605"/>
              <a:gd name="connsiteX5" fmla="*/ 0 w 5243543"/>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173821"/>
              <a:gd name="connsiteY0" fmla="*/ 3175 h 6864605"/>
              <a:gd name="connsiteX1" fmla="*/ 4371975 w 5173821"/>
              <a:gd name="connsiteY1" fmla="*/ 0 h 6864605"/>
              <a:gd name="connsiteX2" fmla="*/ 5172075 w 5173821"/>
              <a:gd name="connsiteY2" fmla="*/ 3437065 h 6864605"/>
              <a:gd name="connsiteX3" fmla="*/ 2578100 w 5173821"/>
              <a:gd name="connsiteY3" fmla="*/ 6864605 h 6864605"/>
              <a:gd name="connsiteX4" fmla="*/ 0 w 5173821"/>
              <a:gd name="connsiteY4" fmla="*/ 6864605 h 6864605"/>
              <a:gd name="connsiteX5" fmla="*/ 0 w 5173821"/>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251313"/>
              <a:gd name="connsiteY0" fmla="*/ 3175 h 6864605"/>
              <a:gd name="connsiteX1" fmla="*/ 4371975 w 5251313"/>
              <a:gd name="connsiteY1" fmla="*/ 0 h 6864605"/>
              <a:gd name="connsiteX2" fmla="*/ 5172075 w 5251313"/>
              <a:gd name="connsiteY2" fmla="*/ 3437065 h 6864605"/>
              <a:gd name="connsiteX3" fmla="*/ 2578100 w 5251313"/>
              <a:gd name="connsiteY3" fmla="*/ 6864605 h 6864605"/>
              <a:gd name="connsiteX4" fmla="*/ 0 w 5251313"/>
              <a:gd name="connsiteY4" fmla="*/ 6864605 h 6864605"/>
              <a:gd name="connsiteX5" fmla="*/ 0 w 5251313"/>
              <a:gd name="connsiteY5" fmla="*/ 3175 h 6864605"/>
              <a:gd name="connsiteX0" fmla="*/ 0 w 5249764"/>
              <a:gd name="connsiteY0" fmla="*/ 3175 h 6864605"/>
              <a:gd name="connsiteX1" fmla="*/ 4371975 w 5249764"/>
              <a:gd name="connsiteY1" fmla="*/ 0 h 6864605"/>
              <a:gd name="connsiteX2" fmla="*/ 5172075 w 5249764"/>
              <a:gd name="connsiteY2" fmla="*/ 3437065 h 6864605"/>
              <a:gd name="connsiteX3" fmla="*/ 2578100 w 5249764"/>
              <a:gd name="connsiteY3" fmla="*/ 6864605 h 6864605"/>
              <a:gd name="connsiteX4" fmla="*/ 0 w 5249764"/>
              <a:gd name="connsiteY4" fmla="*/ 6864605 h 6864605"/>
              <a:gd name="connsiteX5" fmla="*/ 0 w 5249764"/>
              <a:gd name="connsiteY5" fmla="*/ 3175 h 6864605"/>
              <a:gd name="connsiteX0" fmla="*/ 0 w 5180799"/>
              <a:gd name="connsiteY0" fmla="*/ 3175 h 6864605"/>
              <a:gd name="connsiteX1" fmla="*/ 4371975 w 5180799"/>
              <a:gd name="connsiteY1" fmla="*/ 0 h 6864605"/>
              <a:gd name="connsiteX2" fmla="*/ 5172075 w 5180799"/>
              <a:gd name="connsiteY2" fmla="*/ 3437065 h 6864605"/>
              <a:gd name="connsiteX3" fmla="*/ 2578100 w 5180799"/>
              <a:gd name="connsiteY3" fmla="*/ 6864605 h 6864605"/>
              <a:gd name="connsiteX4" fmla="*/ 0 w 5180799"/>
              <a:gd name="connsiteY4" fmla="*/ 6864605 h 6864605"/>
              <a:gd name="connsiteX5" fmla="*/ 0 w 5180799"/>
              <a:gd name="connsiteY5" fmla="*/ 3175 h 6864605"/>
              <a:gd name="connsiteX0" fmla="*/ 0 w 5182765"/>
              <a:gd name="connsiteY0" fmla="*/ 3175 h 6864605"/>
              <a:gd name="connsiteX1" fmla="*/ 4371975 w 5182765"/>
              <a:gd name="connsiteY1" fmla="*/ 0 h 6864605"/>
              <a:gd name="connsiteX2" fmla="*/ 5172075 w 5182765"/>
              <a:gd name="connsiteY2" fmla="*/ 3437065 h 6864605"/>
              <a:gd name="connsiteX3" fmla="*/ 2578100 w 5182765"/>
              <a:gd name="connsiteY3" fmla="*/ 6864605 h 6864605"/>
              <a:gd name="connsiteX4" fmla="*/ 0 w 5182765"/>
              <a:gd name="connsiteY4" fmla="*/ 6864605 h 6864605"/>
              <a:gd name="connsiteX5" fmla="*/ 0 w 5182765"/>
              <a:gd name="connsiteY5" fmla="*/ 3175 h 6864605"/>
              <a:gd name="connsiteX0" fmla="*/ 0 w 5172822"/>
              <a:gd name="connsiteY0" fmla="*/ 3175 h 6864605"/>
              <a:gd name="connsiteX1" fmla="*/ 4371975 w 5172822"/>
              <a:gd name="connsiteY1" fmla="*/ 0 h 6864605"/>
              <a:gd name="connsiteX2" fmla="*/ 5172075 w 5172822"/>
              <a:gd name="connsiteY2" fmla="*/ 3437065 h 6864605"/>
              <a:gd name="connsiteX3" fmla="*/ 2578100 w 5172822"/>
              <a:gd name="connsiteY3" fmla="*/ 6864605 h 6864605"/>
              <a:gd name="connsiteX4" fmla="*/ 0 w 5172822"/>
              <a:gd name="connsiteY4" fmla="*/ 6864605 h 6864605"/>
              <a:gd name="connsiteX5" fmla="*/ 0 w 5172822"/>
              <a:gd name="connsiteY5" fmla="*/ 3175 h 6864605"/>
              <a:gd name="connsiteX0" fmla="*/ 0 w 5318040"/>
              <a:gd name="connsiteY0" fmla="*/ 3175 h 6864605"/>
              <a:gd name="connsiteX1" fmla="*/ 4371975 w 5318040"/>
              <a:gd name="connsiteY1" fmla="*/ 0 h 6864605"/>
              <a:gd name="connsiteX2" fmla="*/ 5172075 w 5318040"/>
              <a:gd name="connsiteY2" fmla="*/ 3437065 h 6864605"/>
              <a:gd name="connsiteX3" fmla="*/ 4391025 w 5318040"/>
              <a:gd name="connsiteY3" fmla="*/ 6864605 h 6864605"/>
              <a:gd name="connsiteX4" fmla="*/ 0 w 5318040"/>
              <a:gd name="connsiteY4" fmla="*/ 6864605 h 6864605"/>
              <a:gd name="connsiteX5" fmla="*/ 0 w 5318040"/>
              <a:gd name="connsiteY5" fmla="*/ 3175 h 6864605"/>
              <a:gd name="connsiteX0" fmla="*/ 0 w 5172098"/>
              <a:gd name="connsiteY0" fmla="*/ 3175 h 6864605"/>
              <a:gd name="connsiteX1" fmla="*/ 4371975 w 5172098"/>
              <a:gd name="connsiteY1" fmla="*/ 0 h 6864605"/>
              <a:gd name="connsiteX2" fmla="*/ 5172075 w 5172098"/>
              <a:gd name="connsiteY2" fmla="*/ 3437065 h 6864605"/>
              <a:gd name="connsiteX3" fmla="*/ 4391025 w 5172098"/>
              <a:gd name="connsiteY3" fmla="*/ 6864605 h 6864605"/>
              <a:gd name="connsiteX4" fmla="*/ 0 w 5172098"/>
              <a:gd name="connsiteY4" fmla="*/ 6864605 h 6864605"/>
              <a:gd name="connsiteX5" fmla="*/ 0 w 5172098"/>
              <a:gd name="connsiteY5" fmla="*/ 3175 h 6864605"/>
              <a:gd name="connsiteX0" fmla="*/ 0 w 5175272"/>
              <a:gd name="connsiteY0" fmla="*/ 3175 h 6864605"/>
              <a:gd name="connsiteX1" fmla="*/ 4371975 w 5175272"/>
              <a:gd name="connsiteY1" fmla="*/ 0 h 6864605"/>
              <a:gd name="connsiteX2" fmla="*/ 5172075 w 5175272"/>
              <a:gd name="connsiteY2" fmla="*/ 3437065 h 6864605"/>
              <a:gd name="connsiteX3" fmla="*/ 4391025 w 5175272"/>
              <a:gd name="connsiteY3" fmla="*/ 6864605 h 6864605"/>
              <a:gd name="connsiteX4" fmla="*/ 0 w 5175272"/>
              <a:gd name="connsiteY4" fmla="*/ 6864605 h 6864605"/>
              <a:gd name="connsiteX5" fmla="*/ 0 w 5175272"/>
              <a:gd name="connsiteY5" fmla="*/ 3175 h 6864605"/>
              <a:gd name="connsiteX0" fmla="*/ 0 w 5172611"/>
              <a:gd name="connsiteY0" fmla="*/ 3175 h 6864605"/>
              <a:gd name="connsiteX1" fmla="*/ 4371975 w 5172611"/>
              <a:gd name="connsiteY1" fmla="*/ 0 h 6864605"/>
              <a:gd name="connsiteX2" fmla="*/ 5172075 w 5172611"/>
              <a:gd name="connsiteY2" fmla="*/ 3437065 h 6864605"/>
              <a:gd name="connsiteX3" fmla="*/ 4391025 w 5172611"/>
              <a:gd name="connsiteY3" fmla="*/ 6864605 h 6864605"/>
              <a:gd name="connsiteX4" fmla="*/ 0 w 5172611"/>
              <a:gd name="connsiteY4" fmla="*/ 6864605 h 6864605"/>
              <a:gd name="connsiteX5" fmla="*/ 0 w 5172611"/>
              <a:gd name="connsiteY5" fmla="*/ 3175 h 6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2611" h="6864605">
                <a:moveTo>
                  <a:pt x="0" y="3175"/>
                </a:moveTo>
                <a:lnTo>
                  <a:pt x="4371975" y="0"/>
                </a:lnTo>
                <a:cubicBezTo>
                  <a:pt x="4935395" y="1158875"/>
                  <a:pt x="5156200" y="2292964"/>
                  <a:pt x="5172075" y="3437065"/>
                </a:cubicBezTo>
                <a:cubicBezTo>
                  <a:pt x="5187950" y="4581166"/>
                  <a:pt x="4849670" y="5870830"/>
                  <a:pt x="4391025" y="6864605"/>
                </a:cubicBezTo>
                <a:lnTo>
                  <a:pt x="0" y="6864605"/>
                </a:lnTo>
                <a:lnTo>
                  <a:pt x="0" y="3175"/>
                </a:lnTo>
                <a:close/>
              </a:path>
            </a:pathLst>
          </a:custGeom>
        </p:spPr>
      </p:pic>
      <p:sp>
        <p:nvSpPr>
          <p:cNvPr id="8" name="Ellipse 7">
            <a:extLst>
              <a:ext uri="{FF2B5EF4-FFF2-40B4-BE49-F238E27FC236}">
                <a16:creationId xmlns:a16="http://schemas.microsoft.com/office/drawing/2014/main" id="{9B95C55B-EC01-098D-B319-D8FAF2F1506B}"/>
              </a:ext>
            </a:extLst>
          </p:cNvPr>
          <p:cNvSpPr/>
          <p:nvPr/>
        </p:nvSpPr>
        <p:spPr>
          <a:xfrm>
            <a:off x="-1192134" y="5065820"/>
            <a:ext cx="4104626" cy="4104626"/>
          </a:xfrm>
          <a:prstGeom prst="ellipse">
            <a:avLst/>
          </a:prstGeom>
          <a:noFill/>
          <a:ln w="508000">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BE" dirty="0"/>
              <a:t> </a:t>
            </a:r>
          </a:p>
        </p:txBody>
      </p:sp>
    </p:spTree>
    <p:extLst>
      <p:ext uri="{BB962C8B-B14F-4D97-AF65-F5344CB8AC3E}">
        <p14:creationId xmlns:p14="http://schemas.microsoft.com/office/powerpoint/2010/main" val="20397896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5EFFAB97-B5CE-DB83-1A9A-1B7F840CCD19}"/>
              </a:ext>
            </a:extLst>
          </p:cNvPr>
          <p:cNvSpPr/>
          <p:nvPr/>
        </p:nvSpPr>
        <p:spPr>
          <a:xfrm>
            <a:off x="578875" y="4045859"/>
            <a:ext cx="6920797" cy="2509734"/>
          </a:xfrm>
          <a:prstGeom prst="rect">
            <a:avLst/>
          </a:prstGeom>
          <a:solidFill>
            <a:srgbClr val="FF0000">
              <a:alpha val="2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re 1">
            <a:extLst>
              <a:ext uri="{FF2B5EF4-FFF2-40B4-BE49-F238E27FC236}">
                <a16:creationId xmlns:a16="http://schemas.microsoft.com/office/drawing/2014/main" id="{32764E11-7BF7-DC62-8AFF-AC6C8FA21CC2}"/>
              </a:ext>
            </a:extLst>
          </p:cNvPr>
          <p:cNvSpPr>
            <a:spLocks noGrp="1"/>
          </p:cNvSpPr>
          <p:nvPr>
            <p:ph type="title"/>
          </p:nvPr>
        </p:nvSpPr>
        <p:spPr/>
        <p:txBody>
          <a:bodyPr/>
          <a:lstStyle/>
          <a:p>
            <a:r>
              <a:rPr lang="fr-BE" dirty="0" err="1"/>
              <a:t>Inhoudstafel</a:t>
            </a:r>
            <a:endParaRPr lang="fr-BE" dirty="0"/>
          </a:p>
        </p:txBody>
      </p:sp>
      <p:sp>
        <p:nvSpPr>
          <p:cNvPr id="6" name="Espace réservé du texte 5">
            <a:extLst>
              <a:ext uri="{FF2B5EF4-FFF2-40B4-BE49-F238E27FC236}">
                <a16:creationId xmlns:a16="http://schemas.microsoft.com/office/drawing/2014/main" id="{25826B43-7DEE-9CE0-8E37-4ADFDF7F3D88}"/>
              </a:ext>
            </a:extLst>
          </p:cNvPr>
          <p:cNvSpPr>
            <a:spLocks noGrp="1"/>
          </p:cNvSpPr>
          <p:nvPr>
            <p:ph type="body" sz="quarter" idx="15"/>
          </p:nvPr>
        </p:nvSpPr>
        <p:spPr>
          <a:xfrm>
            <a:off x="1383546" y="1270954"/>
            <a:ext cx="4270249" cy="369332"/>
          </a:xfrm>
        </p:spPr>
        <p:txBody>
          <a:bodyPr>
            <a:normAutofit fontScale="85000" lnSpcReduction="10000"/>
          </a:bodyPr>
          <a:lstStyle/>
          <a:p>
            <a:r>
              <a:rPr lang="fr-BE" b="1" dirty="0" err="1"/>
              <a:t>Waarom</a:t>
            </a:r>
            <a:r>
              <a:rPr lang="fr-BE" b="1" dirty="0"/>
              <a:t>?</a:t>
            </a:r>
          </a:p>
        </p:txBody>
      </p:sp>
      <p:sp>
        <p:nvSpPr>
          <p:cNvPr id="7" name="Espace réservé du texte 6">
            <a:extLst>
              <a:ext uri="{FF2B5EF4-FFF2-40B4-BE49-F238E27FC236}">
                <a16:creationId xmlns:a16="http://schemas.microsoft.com/office/drawing/2014/main" id="{BD018295-81D5-5FD9-2A3D-4291166C1EAA}"/>
              </a:ext>
            </a:extLst>
          </p:cNvPr>
          <p:cNvSpPr>
            <a:spLocks noGrp="1"/>
          </p:cNvSpPr>
          <p:nvPr>
            <p:ph type="body" sz="quarter" idx="16"/>
          </p:nvPr>
        </p:nvSpPr>
        <p:spPr>
          <a:xfrm>
            <a:off x="851683" y="1216970"/>
            <a:ext cx="400736" cy="395668"/>
          </a:xfrm>
        </p:spPr>
        <p:txBody>
          <a:bodyPr/>
          <a:lstStyle/>
          <a:p>
            <a:r>
              <a:rPr lang="fr-BE" b="1" dirty="0"/>
              <a:t>1</a:t>
            </a:r>
          </a:p>
        </p:txBody>
      </p:sp>
      <p:sp>
        <p:nvSpPr>
          <p:cNvPr id="8" name="Espace réservé du texte 7">
            <a:extLst>
              <a:ext uri="{FF2B5EF4-FFF2-40B4-BE49-F238E27FC236}">
                <a16:creationId xmlns:a16="http://schemas.microsoft.com/office/drawing/2014/main" id="{1BC0803C-083A-0DCD-1DC7-27B6C3F884A5}"/>
              </a:ext>
            </a:extLst>
          </p:cNvPr>
          <p:cNvSpPr>
            <a:spLocks noGrp="1"/>
          </p:cNvSpPr>
          <p:nvPr>
            <p:ph type="body" sz="quarter" idx="17"/>
          </p:nvPr>
        </p:nvSpPr>
        <p:spPr>
          <a:xfrm>
            <a:off x="1583914" y="1731242"/>
            <a:ext cx="4270249" cy="369332"/>
          </a:xfrm>
        </p:spPr>
        <p:txBody>
          <a:bodyPr>
            <a:normAutofit fontScale="85000" lnSpcReduction="10000"/>
          </a:bodyPr>
          <a:lstStyle/>
          <a:p>
            <a:r>
              <a:rPr lang="fr-BE" i="1" dirty="0"/>
              <a:t>Anti-fraude</a:t>
            </a:r>
          </a:p>
        </p:txBody>
      </p:sp>
      <p:sp>
        <p:nvSpPr>
          <p:cNvPr id="10" name="Espace réservé du texte 9">
            <a:extLst>
              <a:ext uri="{FF2B5EF4-FFF2-40B4-BE49-F238E27FC236}">
                <a16:creationId xmlns:a16="http://schemas.microsoft.com/office/drawing/2014/main" id="{DC10177E-E06E-9E2A-EB93-72C9B073443A}"/>
              </a:ext>
            </a:extLst>
          </p:cNvPr>
          <p:cNvSpPr>
            <a:spLocks noGrp="1"/>
          </p:cNvSpPr>
          <p:nvPr>
            <p:ph type="body" sz="quarter" idx="19"/>
          </p:nvPr>
        </p:nvSpPr>
        <p:spPr>
          <a:xfrm>
            <a:off x="1583914" y="2158888"/>
            <a:ext cx="4270249" cy="369332"/>
          </a:xfrm>
        </p:spPr>
        <p:txBody>
          <a:bodyPr>
            <a:normAutofit fontScale="85000" lnSpcReduction="10000"/>
          </a:bodyPr>
          <a:lstStyle/>
          <a:p>
            <a:r>
              <a:rPr lang="fr-BE" i="1" dirty="0" err="1"/>
              <a:t>Sneller</a:t>
            </a:r>
            <a:endParaRPr lang="fr-BE" i="1" dirty="0"/>
          </a:p>
        </p:txBody>
      </p:sp>
      <p:sp>
        <p:nvSpPr>
          <p:cNvPr id="12" name="Espace réservé du texte 11">
            <a:extLst>
              <a:ext uri="{FF2B5EF4-FFF2-40B4-BE49-F238E27FC236}">
                <a16:creationId xmlns:a16="http://schemas.microsoft.com/office/drawing/2014/main" id="{12DDF708-52A0-0EF0-1638-50395DF2B0EB}"/>
              </a:ext>
            </a:extLst>
          </p:cNvPr>
          <p:cNvSpPr>
            <a:spLocks noGrp="1"/>
          </p:cNvSpPr>
          <p:nvPr>
            <p:ph type="body" sz="quarter" idx="21"/>
          </p:nvPr>
        </p:nvSpPr>
        <p:spPr>
          <a:xfrm>
            <a:off x="1605183" y="2584485"/>
            <a:ext cx="4270249" cy="369332"/>
          </a:xfrm>
        </p:spPr>
        <p:txBody>
          <a:bodyPr>
            <a:normAutofit fontScale="77500" lnSpcReduction="20000"/>
          </a:bodyPr>
          <a:lstStyle/>
          <a:p>
            <a:r>
              <a:rPr lang="fr-BE" i="1" dirty="0" err="1"/>
              <a:t>Administratieve</a:t>
            </a:r>
            <a:r>
              <a:rPr lang="fr-BE" i="1" dirty="0"/>
              <a:t> </a:t>
            </a:r>
            <a:r>
              <a:rPr lang="fr-BE" i="1" dirty="0" err="1"/>
              <a:t>vereenvoudiging</a:t>
            </a:r>
            <a:endParaRPr lang="fr-BE" i="1" dirty="0"/>
          </a:p>
        </p:txBody>
      </p:sp>
      <p:sp>
        <p:nvSpPr>
          <p:cNvPr id="14" name="Espace réservé du texte 13">
            <a:extLst>
              <a:ext uri="{FF2B5EF4-FFF2-40B4-BE49-F238E27FC236}">
                <a16:creationId xmlns:a16="http://schemas.microsoft.com/office/drawing/2014/main" id="{E056D5AA-5184-FC12-582F-9F65C91E44CB}"/>
              </a:ext>
            </a:extLst>
          </p:cNvPr>
          <p:cNvSpPr>
            <a:spLocks noGrp="1"/>
          </p:cNvSpPr>
          <p:nvPr>
            <p:ph type="body" sz="quarter" idx="23"/>
          </p:nvPr>
        </p:nvSpPr>
        <p:spPr>
          <a:xfrm>
            <a:off x="1452787" y="4196252"/>
            <a:ext cx="4270249" cy="369332"/>
          </a:xfrm>
        </p:spPr>
        <p:txBody>
          <a:bodyPr>
            <a:normAutofit fontScale="85000" lnSpcReduction="10000"/>
          </a:bodyPr>
          <a:lstStyle/>
          <a:p>
            <a:r>
              <a:rPr lang="fr-BE" b="1" dirty="0"/>
              <a:t>De </a:t>
            </a:r>
            <a:r>
              <a:rPr lang="fr-BE" b="1" dirty="0" err="1"/>
              <a:t>verplichting</a:t>
            </a:r>
            <a:r>
              <a:rPr lang="fr-BE" b="1" dirty="0"/>
              <a:t> </a:t>
            </a:r>
            <a:r>
              <a:rPr lang="fr-BE" b="1" dirty="0" err="1"/>
              <a:t>vanaf</a:t>
            </a:r>
            <a:r>
              <a:rPr lang="fr-BE" b="1" dirty="0"/>
              <a:t> 1/1/2025</a:t>
            </a:r>
          </a:p>
        </p:txBody>
      </p:sp>
      <p:sp>
        <p:nvSpPr>
          <p:cNvPr id="15" name="Espace réservé du texte 14">
            <a:extLst>
              <a:ext uri="{FF2B5EF4-FFF2-40B4-BE49-F238E27FC236}">
                <a16:creationId xmlns:a16="http://schemas.microsoft.com/office/drawing/2014/main" id="{4B4B1AD3-4CC6-1CAC-8425-EA065083B9E0}"/>
              </a:ext>
            </a:extLst>
          </p:cNvPr>
          <p:cNvSpPr>
            <a:spLocks noGrp="1"/>
          </p:cNvSpPr>
          <p:nvPr>
            <p:ph type="body" sz="quarter" idx="24"/>
          </p:nvPr>
        </p:nvSpPr>
        <p:spPr>
          <a:xfrm>
            <a:off x="851683" y="4169916"/>
            <a:ext cx="400736" cy="395668"/>
          </a:xfrm>
        </p:spPr>
        <p:txBody>
          <a:bodyPr/>
          <a:lstStyle/>
          <a:p>
            <a:r>
              <a:rPr lang="fr-BE" b="1" dirty="0"/>
              <a:t>3</a:t>
            </a:r>
          </a:p>
        </p:txBody>
      </p:sp>
      <p:sp>
        <p:nvSpPr>
          <p:cNvPr id="16" name="Espace réservé du texte 15">
            <a:extLst>
              <a:ext uri="{FF2B5EF4-FFF2-40B4-BE49-F238E27FC236}">
                <a16:creationId xmlns:a16="http://schemas.microsoft.com/office/drawing/2014/main" id="{F0B851F3-1D58-CDD1-9966-0D2E2A59F009}"/>
              </a:ext>
            </a:extLst>
          </p:cNvPr>
          <p:cNvSpPr>
            <a:spLocks noGrp="1"/>
          </p:cNvSpPr>
          <p:nvPr>
            <p:ph type="body" sz="quarter" idx="25"/>
          </p:nvPr>
        </p:nvSpPr>
        <p:spPr>
          <a:xfrm>
            <a:off x="7190478" y="1216970"/>
            <a:ext cx="4270249" cy="369332"/>
          </a:xfrm>
        </p:spPr>
        <p:txBody>
          <a:bodyPr>
            <a:normAutofit fontScale="85000" lnSpcReduction="10000"/>
          </a:bodyPr>
          <a:lstStyle/>
          <a:p>
            <a:r>
              <a:rPr lang="fr-BE" b="1" dirty="0" err="1"/>
              <a:t>Hoe</a:t>
            </a:r>
            <a:r>
              <a:rPr lang="fr-BE" b="1" dirty="0"/>
              <a:t> </a:t>
            </a:r>
            <a:r>
              <a:rPr lang="fr-BE" b="1" dirty="0" err="1"/>
              <a:t>werkt</a:t>
            </a:r>
            <a:r>
              <a:rPr lang="fr-BE" b="1" dirty="0"/>
              <a:t> de eC3.2?</a:t>
            </a:r>
          </a:p>
        </p:txBody>
      </p:sp>
      <p:sp>
        <p:nvSpPr>
          <p:cNvPr id="17" name="Espace réservé du texte 16">
            <a:extLst>
              <a:ext uri="{FF2B5EF4-FFF2-40B4-BE49-F238E27FC236}">
                <a16:creationId xmlns:a16="http://schemas.microsoft.com/office/drawing/2014/main" id="{4BD8EB37-A2A2-1AC6-8372-EA3870506211}"/>
              </a:ext>
            </a:extLst>
          </p:cNvPr>
          <p:cNvSpPr>
            <a:spLocks noGrp="1"/>
          </p:cNvSpPr>
          <p:nvPr>
            <p:ph type="body" sz="quarter" idx="26"/>
          </p:nvPr>
        </p:nvSpPr>
        <p:spPr>
          <a:xfrm>
            <a:off x="6538207" y="1226114"/>
            <a:ext cx="400736" cy="395668"/>
          </a:xfrm>
        </p:spPr>
        <p:txBody>
          <a:bodyPr/>
          <a:lstStyle/>
          <a:p>
            <a:r>
              <a:rPr lang="fr-BE" b="1" dirty="0"/>
              <a:t>2</a:t>
            </a:r>
          </a:p>
        </p:txBody>
      </p:sp>
      <p:sp>
        <p:nvSpPr>
          <p:cNvPr id="18" name="Espace réservé du texte 17">
            <a:extLst>
              <a:ext uri="{FF2B5EF4-FFF2-40B4-BE49-F238E27FC236}">
                <a16:creationId xmlns:a16="http://schemas.microsoft.com/office/drawing/2014/main" id="{79BDE605-647E-5529-611E-292739A85442}"/>
              </a:ext>
            </a:extLst>
          </p:cNvPr>
          <p:cNvSpPr>
            <a:spLocks noGrp="1"/>
          </p:cNvSpPr>
          <p:nvPr>
            <p:ph type="body" sz="quarter" idx="27"/>
          </p:nvPr>
        </p:nvSpPr>
        <p:spPr>
          <a:xfrm>
            <a:off x="7342875" y="1670219"/>
            <a:ext cx="4270249" cy="369332"/>
          </a:xfrm>
        </p:spPr>
        <p:txBody>
          <a:bodyPr>
            <a:normAutofit fontScale="85000" lnSpcReduction="10000"/>
          </a:bodyPr>
          <a:lstStyle/>
          <a:p>
            <a:r>
              <a:rPr lang="fr-BE" i="1" dirty="0" err="1"/>
              <a:t>Waar</a:t>
            </a:r>
            <a:r>
              <a:rPr lang="fr-BE" i="1" dirty="0"/>
              <a:t> te </a:t>
            </a:r>
            <a:r>
              <a:rPr lang="fr-BE" i="1" dirty="0" err="1"/>
              <a:t>vinden</a:t>
            </a:r>
            <a:endParaRPr lang="fr-BE" i="1" dirty="0"/>
          </a:p>
        </p:txBody>
      </p:sp>
      <p:sp>
        <p:nvSpPr>
          <p:cNvPr id="20" name="Espace réservé du texte 19">
            <a:extLst>
              <a:ext uri="{FF2B5EF4-FFF2-40B4-BE49-F238E27FC236}">
                <a16:creationId xmlns:a16="http://schemas.microsoft.com/office/drawing/2014/main" id="{7F7B1DB3-D9A9-70FF-6C0C-E42BB61D2D1B}"/>
              </a:ext>
            </a:extLst>
          </p:cNvPr>
          <p:cNvSpPr>
            <a:spLocks noGrp="1"/>
          </p:cNvSpPr>
          <p:nvPr>
            <p:ph type="body" sz="quarter" idx="29"/>
          </p:nvPr>
        </p:nvSpPr>
        <p:spPr>
          <a:xfrm>
            <a:off x="7342876" y="2506069"/>
            <a:ext cx="4270249" cy="369332"/>
          </a:xfrm>
        </p:spPr>
        <p:txBody>
          <a:bodyPr>
            <a:normAutofit fontScale="85000" lnSpcReduction="10000"/>
          </a:bodyPr>
          <a:lstStyle/>
          <a:p>
            <a:r>
              <a:rPr lang="fr-BE" i="1" dirty="0"/>
              <a:t>De </a:t>
            </a:r>
            <a:r>
              <a:rPr lang="fr-BE" i="1" dirty="0" err="1"/>
              <a:t>kalender</a:t>
            </a:r>
            <a:r>
              <a:rPr lang="fr-BE" i="1" dirty="0"/>
              <a:t> </a:t>
            </a:r>
            <a:r>
              <a:rPr lang="fr-BE" i="1" dirty="0" err="1"/>
              <a:t>selecteren</a:t>
            </a:r>
            <a:endParaRPr lang="fr-BE" i="1" dirty="0"/>
          </a:p>
        </p:txBody>
      </p:sp>
      <p:sp>
        <p:nvSpPr>
          <p:cNvPr id="22" name="Espace réservé du texte 21">
            <a:extLst>
              <a:ext uri="{FF2B5EF4-FFF2-40B4-BE49-F238E27FC236}">
                <a16:creationId xmlns:a16="http://schemas.microsoft.com/office/drawing/2014/main" id="{25982119-7BE6-54FE-66F8-B40E50709AAE}"/>
              </a:ext>
            </a:extLst>
          </p:cNvPr>
          <p:cNvSpPr>
            <a:spLocks noGrp="1"/>
          </p:cNvSpPr>
          <p:nvPr>
            <p:ph type="body" sz="quarter" idx="31"/>
          </p:nvPr>
        </p:nvSpPr>
        <p:spPr>
          <a:xfrm>
            <a:off x="7342876" y="2935158"/>
            <a:ext cx="4270249" cy="369332"/>
          </a:xfrm>
        </p:spPr>
        <p:txBody>
          <a:bodyPr>
            <a:normAutofit fontScale="85000" lnSpcReduction="10000"/>
          </a:bodyPr>
          <a:lstStyle/>
          <a:p>
            <a:r>
              <a:rPr lang="fr-BE" i="1" dirty="0"/>
              <a:t>De </a:t>
            </a:r>
            <a:r>
              <a:rPr lang="fr-BE" i="1" dirty="0" err="1"/>
              <a:t>kalender</a:t>
            </a:r>
            <a:r>
              <a:rPr lang="fr-BE" i="1" dirty="0"/>
              <a:t> </a:t>
            </a:r>
            <a:r>
              <a:rPr lang="fr-BE" i="1" dirty="0" err="1"/>
              <a:t>invullen</a:t>
            </a:r>
            <a:endParaRPr lang="fr-BE" i="1" dirty="0"/>
          </a:p>
        </p:txBody>
      </p:sp>
      <p:sp>
        <p:nvSpPr>
          <p:cNvPr id="24" name="Espace réservé du texte 23">
            <a:extLst>
              <a:ext uri="{FF2B5EF4-FFF2-40B4-BE49-F238E27FC236}">
                <a16:creationId xmlns:a16="http://schemas.microsoft.com/office/drawing/2014/main" id="{FD436065-A190-A919-862C-C4C9760F2497}"/>
              </a:ext>
            </a:extLst>
          </p:cNvPr>
          <p:cNvSpPr>
            <a:spLocks noGrp="1"/>
          </p:cNvSpPr>
          <p:nvPr>
            <p:ph type="body" sz="quarter" idx="33"/>
          </p:nvPr>
        </p:nvSpPr>
        <p:spPr>
          <a:xfrm>
            <a:off x="7342876" y="3360755"/>
            <a:ext cx="4270249" cy="369332"/>
          </a:xfrm>
        </p:spPr>
        <p:txBody>
          <a:bodyPr>
            <a:normAutofit fontScale="85000" lnSpcReduction="10000"/>
          </a:bodyPr>
          <a:lstStyle/>
          <a:p>
            <a:r>
              <a:rPr lang="fr-BE" i="1" dirty="0" err="1"/>
              <a:t>Een</a:t>
            </a:r>
            <a:r>
              <a:rPr lang="fr-BE" i="1" dirty="0"/>
              <a:t> fout </a:t>
            </a:r>
            <a:r>
              <a:rPr lang="fr-BE" i="1" dirty="0" err="1"/>
              <a:t>verbeteren</a:t>
            </a:r>
            <a:endParaRPr lang="fr-BE" i="1" dirty="0"/>
          </a:p>
        </p:txBody>
      </p:sp>
      <p:sp>
        <p:nvSpPr>
          <p:cNvPr id="26" name="Espace réservé du texte 25">
            <a:extLst>
              <a:ext uri="{FF2B5EF4-FFF2-40B4-BE49-F238E27FC236}">
                <a16:creationId xmlns:a16="http://schemas.microsoft.com/office/drawing/2014/main" id="{57655B39-3EC0-B824-8BD4-A5DECF281F16}"/>
              </a:ext>
            </a:extLst>
          </p:cNvPr>
          <p:cNvSpPr>
            <a:spLocks noGrp="1"/>
          </p:cNvSpPr>
          <p:nvPr>
            <p:ph type="body" sz="quarter" idx="35"/>
          </p:nvPr>
        </p:nvSpPr>
        <p:spPr>
          <a:xfrm>
            <a:off x="7342876" y="3791709"/>
            <a:ext cx="4270249" cy="369332"/>
          </a:xfrm>
        </p:spPr>
        <p:txBody>
          <a:bodyPr>
            <a:normAutofit fontScale="85000" lnSpcReduction="10000"/>
          </a:bodyPr>
          <a:lstStyle/>
          <a:p>
            <a:r>
              <a:rPr lang="fr-BE" i="1" dirty="0"/>
              <a:t>De </a:t>
            </a:r>
            <a:r>
              <a:rPr lang="fr-BE" i="1" dirty="0" err="1"/>
              <a:t>kalender</a:t>
            </a:r>
            <a:r>
              <a:rPr lang="fr-BE" i="1" dirty="0"/>
              <a:t> </a:t>
            </a:r>
            <a:r>
              <a:rPr lang="fr-BE" i="1" dirty="0" err="1"/>
              <a:t>verzenden</a:t>
            </a:r>
            <a:endParaRPr lang="fr-BE" i="1" dirty="0"/>
          </a:p>
        </p:txBody>
      </p:sp>
      <p:sp>
        <p:nvSpPr>
          <p:cNvPr id="30" name="Espace réservé du texte 29">
            <a:extLst>
              <a:ext uri="{FF2B5EF4-FFF2-40B4-BE49-F238E27FC236}">
                <a16:creationId xmlns:a16="http://schemas.microsoft.com/office/drawing/2014/main" id="{9B8EB05A-3D69-E0D4-90C6-1A48CBBFC875}"/>
              </a:ext>
            </a:extLst>
          </p:cNvPr>
          <p:cNvSpPr>
            <a:spLocks noGrp="1"/>
          </p:cNvSpPr>
          <p:nvPr>
            <p:ph type="body" sz="quarter" idx="39"/>
          </p:nvPr>
        </p:nvSpPr>
        <p:spPr>
          <a:xfrm>
            <a:off x="7342876" y="2077014"/>
            <a:ext cx="4270249" cy="369332"/>
          </a:xfrm>
        </p:spPr>
        <p:txBody>
          <a:bodyPr>
            <a:normAutofit fontScale="85000" lnSpcReduction="10000"/>
          </a:bodyPr>
          <a:lstStyle/>
          <a:p>
            <a:r>
              <a:rPr lang="fr-BE" i="1" dirty="0" err="1"/>
              <a:t>Aanmelden</a:t>
            </a:r>
            <a:endParaRPr lang="fr-BE" i="1" dirty="0"/>
          </a:p>
        </p:txBody>
      </p:sp>
      <p:sp>
        <p:nvSpPr>
          <p:cNvPr id="3" name="Espace réservé du numéro de diapositive 2">
            <a:extLst>
              <a:ext uri="{FF2B5EF4-FFF2-40B4-BE49-F238E27FC236}">
                <a16:creationId xmlns:a16="http://schemas.microsoft.com/office/drawing/2014/main" id="{B3601E16-36A0-1B6C-43DA-97E2F58EA5FB}"/>
              </a:ext>
            </a:extLst>
          </p:cNvPr>
          <p:cNvSpPr>
            <a:spLocks noGrp="1"/>
          </p:cNvSpPr>
          <p:nvPr>
            <p:ph type="sldNum" sz="quarter" idx="4"/>
          </p:nvPr>
        </p:nvSpPr>
        <p:spPr/>
        <p:txBody>
          <a:bodyPr/>
          <a:lstStyle/>
          <a:p>
            <a:fld id="{1A702769-3850-4183-AD4D-D4D1727092EA}" type="slidenum">
              <a:rPr lang="fr-BE" smtClean="0"/>
              <a:pPr/>
              <a:t>31</a:t>
            </a:fld>
            <a:endParaRPr lang="fr-BE" dirty="0"/>
          </a:p>
        </p:txBody>
      </p:sp>
      <p:pic>
        <p:nvPicPr>
          <p:cNvPr id="44" name="Afbeelding 43">
            <a:extLst>
              <a:ext uri="{FF2B5EF4-FFF2-40B4-BE49-F238E27FC236}">
                <a16:creationId xmlns:a16="http://schemas.microsoft.com/office/drawing/2014/main" id="{ED4A576C-8239-A76D-26A7-5E39485EDCC8}"/>
              </a:ext>
            </a:extLst>
          </p:cNvPr>
          <p:cNvPicPr>
            <a:picLocks noChangeAspect="1"/>
          </p:cNvPicPr>
          <p:nvPr/>
        </p:nvPicPr>
        <p:blipFill>
          <a:blip r:embed="rId2"/>
          <a:stretch>
            <a:fillRect/>
          </a:stretch>
        </p:blipFill>
        <p:spPr>
          <a:xfrm>
            <a:off x="1050416" y="4626096"/>
            <a:ext cx="402371" cy="396274"/>
          </a:xfrm>
          <a:prstGeom prst="rect">
            <a:avLst/>
          </a:prstGeom>
        </p:spPr>
      </p:pic>
      <p:pic>
        <p:nvPicPr>
          <p:cNvPr id="45" name="Afbeelding 44">
            <a:extLst>
              <a:ext uri="{FF2B5EF4-FFF2-40B4-BE49-F238E27FC236}">
                <a16:creationId xmlns:a16="http://schemas.microsoft.com/office/drawing/2014/main" id="{6E17CE93-7E6A-B617-4D96-016A66203B19}"/>
              </a:ext>
            </a:extLst>
          </p:cNvPr>
          <p:cNvPicPr>
            <a:picLocks noChangeAspect="1"/>
          </p:cNvPicPr>
          <p:nvPr/>
        </p:nvPicPr>
        <p:blipFill>
          <a:blip r:embed="rId2"/>
          <a:stretch>
            <a:fillRect/>
          </a:stretch>
        </p:blipFill>
        <p:spPr>
          <a:xfrm>
            <a:off x="1050414" y="5479758"/>
            <a:ext cx="402371" cy="396274"/>
          </a:xfrm>
          <a:prstGeom prst="rect">
            <a:avLst/>
          </a:prstGeom>
        </p:spPr>
      </p:pic>
      <p:pic>
        <p:nvPicPr>
          <p:cNvPr id="46" name="Afbeelding 45">
            <a:extLst>
              <a:ext uri="{FF2B5EF4-FFF2-40B4-BE49-F238E27FC236}">
                <a16:creationId xmlns:a16="http://schemas.microsoft.com/office/drawing/2014/main" id="{EEC95018-288B-3977-22B8-E94C28E2A01D}"/>
              </a:ext>
            </a:extLst>
          </p:cNvPr>
          <p:cNvPicPr>
            <a:picLocks noChangeAspect="1"/>
          </p:cNvPicPr>
          <p:nvPr/>
        </p:nvPicPr>
        <p:blipFill>
          <a:blip r:embed="rId2"/>
          <a:stretch>
            <a:fillRect/>
          </a:stretch>
        </p:blipFill>
        <p:spPr>
          <a:xfrm>
            <a:off x="1050415" y="5059010"/>
            <a:ext cx="402371" cy="396274"/>
          </a:xfrm>
          <a:prstGeom prst="rect">
            <a:avLst/>
          </a:prstGeom>
        </p:spPr>
      </p:pic>
      <p:pic>
        <p:nvPicPr>
          <p:cNvPr id="47" name="Afbeelding 46">
            <a:extLst>
              <a:ext uri="{FF2B5EF4-FFF2-40B4-BE49-F238E27FC236}">
                <a16:creationId xmlns:a16="http://schemas.microsoft.com/office/drawing/2014/main" id="{0FC0A66C-D1D7-43B1-8201-27DCEF6AA9B9}"/>
              </a:ext>
            </a:extLst>
          </p:cNvPr>
          <p:cNvPicPr>
            <a:picLocks noChangeAspect="1"/>
          </p:cNvPicPr>
          <p:nvPr/>
        </p:nvPicPr>
        <p:blipFill>
          <a:blip r:embed="rId2"/>
          <a:stretch>
            <a:fillRect/>
          </a:stretch>
        </p:blipFill>
        <p:spPr>
          <a:xfrm>
            <a:off x="1050416" y="1699788"/>
            <a:ext cx="402371" cy="396274"/>
          </a:xfrm>
          <a:prstGeom prst="rect">
            <a:avLst/>
          </a:prstGeom>
        </p:spPr>
      </p:pic>
      <p:pic>
        <p:nvPicPr>
          <p:cNvPr id="48" name="Afbeelding 47">
            <a:extLst>
              <a:ext uri="{FF2B5EF4-FFF2-40B4-BE49-F238E27FC236}">
                <a16:creationId xmlns:a16="http://schemas.microsoft.com/office/drawing/2014/main" id="{DF009DF5-D720-4B34-9C8B-C72F1A21CE87}"/>
              </a:ext>
            </a:extLst>
          </p:cNvPr>
          <p:cNvPicPr>
            <a:picLocks noChangeAspect="1"/>
          </p:cNvPicPr>
          <p:nvPr/>
        </p:nvPicPr>
        <p:blipFill>
          <a:blip r:embed="rId2"/>
          <a:stretch>
            <a:fillRect/>
          </a:stretch>
        </p:blipFill>
        <p:spPr>
          <a:xfrm>
            <a:off x="1050414" y="2553450"/>
            <a:ext cx="402371" cy="396274"/>
          </a:xfrm>
          <a:prstGeom prst="rect">
            <a:avLst/>
          </a:prstGeom>
        </p:spPr>
      </p:pic>
      <p:pic>
        <p:nvPicPr>
          <p:cNvPr id="49" name="Afbeelding 48">
            <a:extLst>
              <a:ext uri="{FF2B5EF4-FFF2-40B4-BE49-F238E27FC236}">
                <a16:creationId xmlns:a16="http://schemas.microsoft.com/office/drawing/2014/main" id="{DCB7F6CD-57F3-F249-1266-D78A806263F0}"/>
              </a:ext>
            </a:extLst>
          </p:cNvPr>
          <p:cNvPicPr>
            <a:picLocks noChangeAspect="1"/>
          </p:cNvPicPr>
          <p:nvPr/>
        </p:nvPicPr>
        <p:blipFill>
          <a:blip r:embed="rId2"/>
          <a:stretch>
            <a:fillRect/>
          </a:stretch>
        </p:blipFill>
        <p:spPr>
          <a:xfrm>
            <a:off x="1050415" y="2132702"/>
            <a:ext cx="402371" cy="396274"/>
          </a:xfrm>
          <a:prstGeom prst="rect">
            <a:avLst/>
          </a:prstGeom>
        </p:spPr>
      </p:pic>
      <p:pic>
        <p:nvPicPr>
          <p:cNvPr id="50" name="Afbeelding 49">
            <a:extLst>
              <a:ext uri="{FF2B5EF4-FFF2-40B4-BE49-F238E27FC236}">
                <a16:creationId xmlns:a16="http://schemas.microsoft.com/office/drawing/2014/main" id="{FA7777CC-FE52-1190-34EE-74A8A6636B20}"/>
              </a:ext>
            </a:extLst>
          </p:cNvPr>
          <p:cNvPicPr>
            <a:picLocks noChangeAspect="1"/>
          </p:cNvPicPr>
          <p:nvPr/>
        </p:nvPicPr>
        <p:blipFill>
          <a:blip r:embed="rId2"/>
          <a:stretch>
            <a:fillRect/>
          </a:stretch>
        </p:blipFill>
        <p:spPr>
          <a:xfrm>
            <a:off x="6788109" y="1631017"/>
            <a:ext cx="402371" cy="396274"/>
          </a:xfrm>
          <a:prstGeom prst="rect">
            <a:avLst/>
          </a:prstGeom>
        </p:spPr>
      </p:pic>
      <p:pic>
        <p:nvPicPr>
          <p:cNvPr id="51" name="Afbeelding 50">
            <a:extLst>
              <a:ext uri="{FF2B5EF4-FFF2-40B4-BE49-F238E27FC236}">
                <a16:creationId xmlns:a16="http://schemas.microsoft.com/office/drawing/2014/main" id="{303AEC25-3A65-D618-C63E-0821ED4A5AF9}"/>
              </a:ext>
            </a:extLst>
          </p:cNvPr>
          <p:cNvPicPr>
            <a:picLocks noChangeAspect="1"/>
          </p:cNvPicPr>
          <p:nvPr/>
        </p:nvPicPr>
        <p:blipFill>
          <a:blip r:embed="rId2"/>
          <a:stretch>
            <a:fillRect/>
          </a:stretch>
        </p:blipFill>
        <p:spPr>
          <a:xfrm>
            <a:off x="6788107" y="2484679"/>
            <a:ext cx="402371" cy="396274"/>
          </a:xfrm>
          <a:prstGeom prst="rect">
            <a:avLst/>
          </a:prstGeom>
        </p:spPr>
      </p:pic>
      <p:pic>
        <p:nvPicPr>
          <p:cNvPr id="52" name="Afbeelding 51">
            <a:extLst>
              <a:ext uri="{FF2B5EF4-FFF2-40B4-BE49-F238E27FC236}">
                <a16:creationId xmlns:a16="http://schemas.microsoft.com/office/drawing/2014/main" id="{0DD5795A-5BF0-FCD9-89A6-D23F8BC69971}"/>
              </a:ext>
            </a:extLst>
          </p:cNvPr>
          <p:cNvPicPr>
            <a:picLocks noChangeAspect="1"/>
          </p:cNvPicPr>
          <p:nvPr/>
        </p:nvPicPr>
        <p:blipFill>
          <a:blip r:embed="rId2"/>
          <a:stretch>
            <a:fillRect/>
          </a:stretch>
        </p:blipFill>
        <p:spPr>
          <a:xfrm>
            <a:off x="6788108" y="2063931"/>
            <a:ext cx="402371" cy="396274"/>
          </a:xfrm>
          <a:prstGeom prst="rect">
            <a:avLst/>
          </a:prstGeom>
        </p:spPr>
      </p:pic>
      <p:pic>
        <p:nvPicPr>
          <p:cNvPr id="53" name="Afbeelding 52">
            <a:extLst>
              <a:ext uri="{FF2B5EF4-FFF2-40B4-BE49-F238E27FC236}">
                <a16:creationId xmlns:a16="http://schemas.microsoft.com/office/drawing/2014/main" id="{E12AEA19-5B67-CF7B-4581-78C1F5BBE5C1}"/>
              </a:ext>
            </a:extLst>
          </p:cNvPr>
          <p:cNvPicPr>
            <a:picLocks noChangeAspect="1"/>
          </p:cNvPicPr>
          <p:nvPr/>
        </p:nvPicPr>
        <p:blipFill>
          <a:blip r:embed="rId2"/>
          <a:stretch>
            <a:fillRect/>
          </a:stretch>
        </p:blipFill>
        <p:spPr>
          <a:xfrm>
            <a:off x="6788107" y="2913067"/>
            <a:ext cx="402371" cy="396274"/>
          </a:xfrm>
          <a:prstGeom prst="rect">
            <a:avLst/>
          </a:prstGeom>
        </p:spPr>
      </p:pic>
      <p:pic>
        <p:nvPicPr>
          <p:cNvPr id="54" name="Afbeelding 53">
            <a:extLst>
              <a:ext uri="{FF2B5EF4-FFF2-40B4-BE49-F238E27FC236}">
                <a16:creationId xmlns:a16="http://schemas.microsoft.com/office/drawing/2014/main" id="{13046A31-588A-E4E4-598D-D7E7984A42F6}"/>
              </a:ext>
            </a:extLst>
          </p:cNvPr>
          <p:cNvPicPr>
            <a:picLocks noChangeAspect="1"/>
          </p:cNvPicPr>
          <p:nvPr/>
        </p:nvPicPr>
        <p:blipFill>
          <a:blip r:embed="rId2"/>
          <a:stretch>
            <a:fillRect/>
          </a:stretch>
        </p:blipFill>
        <p:spPr>
          <a:xfrm>
            <a:off x="6788105" y="3766729"/>
            <a:ext cx="402371" cy="396274"/>
          </a:xfrm>
          <a:prstGeom prst="rect">
            <a:avLst/>
          </a:prstGeom>
        </p:spPr>
      </p:pic>
      <p:pic>
        <p:nvPicPr>
          <p:cNvPr id="55" name="Afbeelding 54">
            <a:extLst>
              <a:ext uri="{FF2B5EF4-FFF2-40B4-BE49-F238E27FC236}">
                <a16:creationId xmlns:a16="http://schemas.microsoft.com/office/drawing/2014/main" id="{0A93104E-6611-C007-3313-23C239ED9792}"/>
              </a:ext>
            </a:extLst>
          </p:cNvPr>
          <p:cNvPicPr>
            <a:picLocks noChangeAspect="1"/>
          </p:cNvPicPr>
          <p:nvPr/>
        </p:nvPicPr>
        <p:blipFill>
          <a:blip r:embed="rId2"/>
          <a:stretch>
            <a:fillRect/>
          </a:stretch>
        </p:blipFill>
        <p:spPr>
          <a:xfrm>
            <a:off x="6788106" y="3345981"/>
            <a:ext cx="402371" cy="396274"/>
          </a:xfrm>
          <a:prstGeom prst="rect">
            <a:avLst/>
          </a:prstGeom>
        </p:spPr>
      </p:pic>
      <p:sp>
        <p:nvSpPr>
          <p:cNvPr id="56" name="Espace réservé du texte 7">
            <a:extLst>
              <a:ext uri="{FF2B5EF4-FFF2-40B4-BE49-F238E27FC236}">
                <a16:creationId xmlns:a16="http://schemas.microsoft.com/office/drawing/2014/main" id="{EA426658-3AF2-B1C4-C796-1B3628424310}"/>
              </a:ext>
            </a:extLst>
          </p:cNvPr>
          <p:cNvSpPr txBox="1">
            <a:spLocks/>
          </p:cNvSpPr>
          <p:nvPr/>
        </p:nvSpPr>
        <p:spPr>
          <a:xfrm>
            <a:off x="1583914" y="4672497"/>
            <a:ext cx="4270249" cy="369332"/>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100000"/>
              </a:lnSpc>
              <a:spcBef>
                <a:spcPts val="0"/>
              </a:spcBef>
              <a:buClr>
                <a:srgbClr val="4E4988"/>
              </a:buClr>
              <a:buSzPct val="100000"/>
              <a:buFont typeface="Poppins" panose="00000500000000000000" pitchFamily="2" charset="0"/>
              <a:buNone/>
              <a:defRPr sz="2400" kern="1200">
                <a:solidFill>
                  <a:schemeClr val="tx1"/>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0"/>
              </a:spcBef>
              <a:buClr>
                <a:srgbClr val="6E68AE"/>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0"/>
              </a:spcBef>
              <a:buClr>
                <a:srgbClr val="D1CED9"/>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9pPr>
          </a:lstStyle>
          <a:p>
            <a:r>
              <a:rPr lang="fr-BE" i="1" dirty="0"/>
              <a:t>Principe</a:t>
            </a:r>
          </a:p>
        </p:txBody>
      </p:sp>
      <p:sp>
        <p:nvSpPr>
          <p:cNvPr id="57" name="Espace réservé du texte 9">
            <a:extLst>
              <a:ext uri="{FF2B5EF4-FFF2-40B4-BE49-F238E27FC236}">
                <a16:creationId xmlns:a16="http://schemas.microsoft.com/office/drawing/2014/main" id="{E596D809-AB75-E212-6B2D-BECE45A43687}"/>
              </a:ext>
            </a:extLst>
          </p:cNvPr>
          <p:cNvSpPr txBox="1">
            <a:spLocks/>
          </p:cNvSpPr>
          <p:nvPr/>
        </p:nvSpPr>
        <p:spPr>
          <a:xfrm>
            <a:off x="1583915" y="5100143"/>
            <a:ext cx="5169812" cy="369332"/>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100000"/>
              </a:lnSpc>
              <a:spcBef>
                <a:spcPts val="0"/>
              </a:spcBef>
              <a:buClr>
                <a:srgbClr val="4E4988"/>
              </a:buClr>
              <a:buSzPct val="100000"/>
              <a:buFont typeface="Poppins" panose="00000500000000000000" pitchFamily="2" charset="0"/>
              <a:buNone/>
              <a:defRPr sz="2400" kern="1200">
                <a:solidFill>
                  <a:schemeClr val="tx1"/>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0"/>
              </a:spcBef>
              <a:buClr>
                <a:srgbClr val="6E68AE"/>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0"/>
              </a:spcBef>
              <a:buClr>
                <a:srgbClr val="D1CED9"/>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9pPr>
          </a:lstStyle>
          <a:p>
            <a:r>
              <a:rPr lang="fr-BE" i="1" dirty="0" err="1"/>
              <a:t>Blijvende</a:t>
            </a:r>
            <a:r>
              <a:rPr lang="fr-BE" i="1" dirty="0"/>
              <a:t> </a:t>
            </a:r>
            <a:r>
              <a:rPr lang="fr-BE" i="1" dirty="0" err="1"/>
              <a:t>uitzondering</a:t>
            </a:r>
            <a:r>
              <a:rPr lang="fr-BE" i="1" dirty="0"/>
              <a:t> </a:t>
            </a:r>
            <a:r>
              <a:rPr lang="fr-BE" i="1" dirty="0" err="1"/>
              <a:t>voor</a:t>
            </a:r>
            <a:r>
              <a:rPr lang="fr-BE" i="1" dirty="0"/>
              <a:t> PC 327</a:t>
            </a:r>
          </a:p>
        </p:txBody>
      </p:sp>
      <p:sp>
        <p:nvSpPr>
          <p:cNvPr id="58" name="Espace réservé du texte 11">
            <a:extLst>
              <a:ext uri="{FF2B5EF4-FFF2-40B4-BE49-F238E27FC236}">
                <a16:creationId xmlns:a16="http://schemas.microsoft.com/office/drawing/2014/main" id="{EB24CC3F-B4B3-27BC-2336-49FC13638DC6}"/>
              </a:ext>
            </a:extLst>
          </p:cNvPr>
          <p:cNvSpPr txBox="1">
            <a:spLocks/>
          </p:cNvSpPr>
          <p:nvPr/>
        </p:nvSpPr>
        <p:spPr>
          <a:xfrm>
            <a:off x="1583913" y="5533246"/>
            <a:ext cx="5843582" cy="369332"/>
          </a:xfrm>
          <a:prstGeom prst="rect">
            <a:avLst/>
          </a:prstGeom>
        </p:spPr>
        <p:txBody>
          <a:bodyPr vert="horz" lIns="91440" tIns="45720" rIns="91440" bIns="45720" rtlCol="0" anchor="ctr">
            <a:normAutofit fontScale="77500" lnSpcReduction="20000"/>
          </a:bodyPr>
          <a:lstStyle>
            <a:lvl1pPr marL="0" indent="0" algn="l" defTabSz="914400" rtl="0" eaLnBrk="1" latinLnBrk="0" hangingPunct="1">
              <a:lnSpc>
                <a:spcPct val="100000"/>
              </a:lnSpc>
              <a:spcBef>
                <a:spcPts val="0"/>
              </a:spcBef>
              <a:buClr>
                <a:srgbClr val="4E4988"/>
              </a:buClr>
              <a:buSzPct val="100000"/>
              <a:buFont typeface="Poppins" panose="00000500000000000000" pitchFamily="2" charset="0"/>
              <a:buNone/>
              <a:defRPr sz="2400" kern="1200">
                <a:solidFill>
                  <a:schemeClr val="tx1"/>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0"/>
              </a:spcBef>
              <a:buClr>
                <a:srgbClr val="6E68AE"/>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0"/>
              </a:spcBef>
              <a:buClr>
                <a:srgbClr val="D1CED9"/>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9pPr>
          </a:lstStyle>
          <a:p>
            <a:r>
              <a:rPr lang="fr-BE" i="1" dirty="0"/>
              <a:t>Tijdelijke </a:t>
            </a:r>
            <a:r>
              <a:rPr lang="fr-BE" i="1" dirty="0" err="1"/>
              <a:t>uitzondering</a:t>
            </a:r>
            <a:r>
              <a:rPr lang="fr-BE" i="1" dirty="0"/>
              <a:t> op </a:t>
            </a:r>
            <a:r>
              <a:rPr lang="fr-BE" i="1" dirty="0" err="1"/>
              <a:t>vraag</a:t>
            </a:r>
            <a:r>
              <a:rPr lang="fr-BE" i="1" dirty="0"/>
              <a:t> van </a:t>
            </a:r>
            <a:r>
              <a:rPr lang="fr-BE" i="1" dirty="0" err="1"/>
              <a:t>werkgever</a:t>
            </a:r>
            <a:endParaRPr lang="fr-BE" i="1" dirty="0"/>
          </a:p>
        </p:txBody>
      </p:sp>
      <p:pic>
        <p:nvPicPr>
          <p:cNvPr id="4" name="Afbeelding 3">
            <a:extLst>
              <a:ext uri="{FF2B5EF4-FFF2-40B4-BE49-F238E27FC236}">
                <a16:creationId xmlns:a16="http://schemas.microsoft.com/office/drawing/2014/main" id="{32E49CEF-8E3A-D156-30AE-864D37293102}"/>
              </a:ext>
            </a:extLst>
          </p:cNvPr>
          <p:cNvPicPr>
            <a:picLocks noChangeAspect="1"/>
          </p:cNvPicPr>
          <p:nvPr/>
        </p:nvPicPr>
        <p:blipFill>
          <a:blip r:embed="rId2"/>
          <a:stretch>
            <a:fillRect/>
          </a:stretch>
        </p:blipFill>
        <p:spPr>
          <a:xfrm>
            <a:off x="1050414" y="5905355"/>
            <a:ext cx="402371" cy="396274"/>
          </a:xfrm>
          <a:prstGeom prst="rect">
            <a:avLst/>
          </a:prstGeom>
        </p:spPr>
      </p:pic>
      <p:sp>
        <p:nvSpPr>
          <p:cNvPr id="5" name="Espace réservé du texte 11">
            <a:extLst>
              <a:ext uri="{FF2B5EF4-FFF2-40B4-BE49-F238E27FC236}">
                <a16:creationId xmlns:a16="http://schemas.microsoft.com/office/drawing/2014/main" id="{6558CA73-989E-3A23-F541-47475C5DA20F}"/>
              </a:ext>
            </a:extLst>
          </p:cNvPr>
          <p:cNvSpPr txBox="1">
            <a:spLocks/>
          </p:cNvSpPr>
          <p:nvPr/>
        </p:nvSpPr>
        <p:spPr>
          <a:xfrm>
            <a:off x="1583913" y="5958843"/>
            <a:ext cx="6132340" cy="369332"/>
          </a:xfrm>
          <a:prstGeom prst="rect">
            <a:avLst/>
          </a:prstGeom>
        </p:spPr>
        <p:txBody>
          <a:bodyPr vert="horz" lIns="91440" tIns="45720" rIns="91440" bIns="45720" rtlCol="0" anchor="ctr">
            <a:normAutofit fontScale="77500" lnSpcReduction="20000"/>
          </a:bodyPr>
          <a:lstStyle>
            <a:lvl1pPr marL="0" indent="0" algn="l" defTabSz="914400" rtl="0" eaLnBrk="1" latinLnBrk="0" hangingPunct="1">
              <a:lnSpc>
                <a:spcPct val="100000"/>
              </a:lnSpc>
              <a:spcBef>
                <a:spcPts val="0"/>
              </a:spcBef>
              <a:buClr>
                <a:srgbClr val="4E4988"/>
              </a:buClr>
              <a:buSzPct val="100000"/>
              <a:buFont typeface="Poppins" panose="00000500000000000000" pitchFamily="2" charset="0"/>
              <a:buNone/>
              <a:defRPr sz="2400" kern="1200">
                <a:solidFill>
                  <a:schemeClr val="tx1"/>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0"/>
              </a:spcBef>
              <a:buClr>
                <a:srgbClr val="6E68AE"/>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0"/>
              </a:spcBef>
              <a:buClr>
                <a:srgbClr val="D1CED9"/>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9pPr>
          </a:lstStyle>
          <a:p>
            <a:r>
              <a:rPr lang="fr-BE" i="1" dirty="0"/>
              <a:t>Tijdelijke </a:t>
            </a:r>
            <a:r>
              <a:rPr lang="fr-BE" i="1" dirty="0" err="1"/>
              <a:t>uitzondering</a:t>
            </a:r>
            <a:r>
              <a:rPr lang="fr-BE" i="1" dirty="0"/>
              <a:t> op </a:t>
            </a:r>
            <a:r>
              <a:rPr lang="fr-BE" i="1" dirty="0" err="1"/>
              <a:t>vraag</a:t>
            </a:r>
            <a:r>
              <a:rPr lang="fr-BE" i="1" dirty="0"/>
              <a:t> van </a:t>
            </a:r>
            <a:r>
              <a:rPr lang="fr-BE" i="1" dirty="0" err="1"/>
              <a:t>werknemer</a:t>
            </a:r>
            <a:endParaRPr lang="fr-BE" i="1" dirty="0"/>
          </a:p>
        </p:txBody>
      </p:sp>
      <p:cxnSp>
        <p:nvCxnSpPr>
          <p:cNvPr id="11" name="Rechte verbindingslijn 10">
            <a:extLst>
              <a:ext uri="{FF2B5EF4-FFF2-40B4-BE49-F238E27FC236}">
                <a16:creationId xmlns:a16="http://schemas.microsoft.com/office/drawing/2014/main" id="{4A34F41B-594C-7E7F-6F86-216C538A1494}"/>
              </a:ext>
            </a:extLst>
          </p:cNvPr>
          <p:cNvCxnSpPr>
            <a:cxnSpLocks/>
          </p:cNvCxnSpPr>
          <p:nvPr/>
        </p:nvCxnSpPr>
        <p:spPr>
          <a:xfrm flipV="1">
            <a:off x="1718835" y="3595390"/>
            <a:ext cx="3599669" cy="1887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Rechte verbindingslijn 20">
            <a:extLst>
              <a:ext uri="{FF2B5EF4-FFF2-40B4-BE49-F238E27FC236}">
                <a16:creationId xmlns:a16="http://schemas.microsoft.com/office/drawing/2014/main" id="{C073341B-6DD9-D3E0-55A9-288A7918710C}"/>
              </a:ext>
            </a:extLst>
          </p:cNvPr>
          <p:cNvCxnSpPr>
            <a:cxnSpLocks/>
          </p:cNvCxnSpPr>
          <p:nvPr/>
        </p:nvCxnSpPr>
        <p:spPr>
          <a:xfrm>
            <a:off x="6160168" y="1703681"/>
            <a:ext cx="0" cy="250973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508433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err="1"/>
              <a:t>Verplichting</a:t>
            </a:r>
            <a:r>
              <a:rPr lang="fr-BE" dirty="0"/>
              <a:t> </a:t>
            </a:r>
            <a:r>
              <a:rPr lang="fr-BE" dirty="0" err="1"/>
              <a:t>vanaf</a:t>
            </a:r>
            <a:r>
              <a:rPr lang="fr-BE" dirty="0"/>
              <a:t> 1 </a:t>
            </a:r>
            <a:r>
              <a:rPr lang="fr-BE" dirty="0" err="1"/>
              <a:t>januari</a:t>
            </a:r>
            <a:r>
              <a:rPr lang="fr-BE" dirty="0"/>
              <a:t> 2025</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a:xfrm>
            <a:off x="845928" y="925835"/>
            <a:ext cx="10507872" cy="390943"/>
          </a:xfrm>
        </p:spPr>
        <p:txBody>
          <a:bodyPr>
            <a:normAutofit fontScale="92500" lnSpcReduction="20000"/>
          </a:bodyPr>
          <a:lstStyle/>
          <a:p>
            <a:r>
              <a:rPr lang="nl-BE" u="sng" dirty="0"/>
              <a:t>Werknemers</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32</a:t>
            </a:fld>
            <a:endParaRPr lang="fr-BE" dirty="0"/>
          </a:p>
        </p:txBody>
      </p:sp>
      <p:sp>
        <p:nvSpPr>
          <p:cNvPr id="4" name="Espace réservé du contenu 8">
            <a:extLst>
              <a:ext uri="{FF2B5EF4-FFF2-40B4-BE49-F238E27FC236}">
                <a16:creationId xmlns:a16="http://schemas.microsoft.com/office/drawing/2014/main" id="{F6271C38-FA5C-E4FB-3EA1-37FD7F318887}"/>
              </a:ext>
            </a:extLst>
          </p:cNvPr>
          <p:cNvSpPr txBox="1">
            <a:spLocks/>
          </p:cNvSpPr>
          <p:nvPr/>
        </p:nvSpPr>
        <p:spPr>
          <a:xfrm>
            <a:off x="838200" y="1316778"/>
            <a:ext cx="10515600" cy="3909733"/>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Enkel nog in orde bij controle op basis van correct ingevulde elektronische controlekaart</a:t>
            </a:r>
          </a:p>
          <a:p>
            <a:pPr lvl="1"/>
            <a:r>
              <a:rPr lang="nl-BE" dirty="0"/>
              <a:t>Arbeid aanduiden vooraleer men begint te werken</a:t>
            </a:r>
          </a:p>
          <a:p>
            <a:pPr lvl="1"/>
            <a:r>
              <a:rPr lang="nl-BE" dirty="0"/>
              <a:t>Controlekaart invullen vanaf de eerste effectieve </a:t>
            </a:r>
            <a:r>
              <a:rPr lang="nl-BE" dirty="0" err="1"/>
              <a:t>werkloosheidsdag</a:t>
            </a:r>
            <a:r>
              <a:rPr lang="nl-BE" dirty="0"/>
              <a:t> van de maand</a:t>
            </a:r>
          </a:p>
          <a:p>
            <a:pPr lvl="2"/>
            <a:r>
              <a:rPr lang="nl-BE" dirty="0"/>
              <a:t>In de bouwsector: altijd invullen</a:t>
            </a:r>
          </a:p>
          <a:p>
            <a:r>
              <a:rPr lang="nl-BE" dirty="0"/>
              <a:t>Enkel nog betaling op basis van elektronische controlekaart</a:t>
            </a:r>
          </a:p>
          <a:p>
            <a:endParaRPr lang="nl-BE" dirty="0"/>
          </a:p>
          <a:p>
            <a:pPr algn="r"/>
            <a:endParaRPr lang="fr-BE" dirty="0"/>
          </a:p>
        </p:txBody>
      </p:sp>
      <p:sp>
        <p:nvSpPr>
          <p:cNvPr id="6" name="Espace réservé du texte 4">
            <a:extLst>
              <a:ext uri="{FF2B5EF4-FFF2-40B4-BE49-F238E27FC236}">
                <a16:creationId xmlns:a16="http://schemas.microsoft.com/office/drawing/2014/main" id="{498AA9A6-E95D-0775-FAA2-D7E98A5572A1}"/>
              </a:ext>
            </a:extLst>
          </p:cNvPr>
          <p:cNvSpPr txBox="1">
            <a:spLocks/>
          </p:cNvSpPr>
          <p:nvPr/>
        </p:nvSpPr>
        <p:spPr>
          <a:xfrm>
            <a:off x="845928" y="3544331"/>
            <a:ext cx="10507872" cy="390943"/>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600"/>
              </a:spcBef>
              <a:buClr>
                <a:srgbClr val="4E4988"/>
              </a:buClr>
              <a:buSzPct val="100000"/>
              <a:buFont typeface="Poppins" panose="00000500000000000000" pitchFamily="2" charset="0"/>
              <a:buNone/>
              <a:defRPr sz="2400" kern="1200">
                <a:solidFill>
                  <a:schemeClr val="accent1"/>
                </a:solidFill>
                <a:latin typeface="+mj-lt"/>
                <a:ea typeface="+mn-ea"/>
                <a:cs typeface="Poppins" panose="00000500000000000000" pitchFamily="2" charset="0"/>
              </a:defRPr>
            </a:lvl1pPr>
            <a:lvl2pPr marL="457200" indent="0" algn="l" defTabSz="914400" rtl="0" eaLnBrk="1" latinLnBrk="0" hangingPunct="1">
              <a:lnSpc>
                <a:spcPct val="100000"/>
              </a:lnSpc>
              <a:spcBef>
                <a:spcPts val="600"/>
              </a:spcBef>
              <a:buClr>
                <a:srgbClr val="6E68AE"/>
              </a:buClr>
              <a:buFont typeface="Arial" panose="020B0604020202020204" pitchFamily="34" charset="0"/>
              <a:buNone/>
              <a:defRPr sz="2000" kern="1200">
                <a:solidFill>
                  <a:schemeClr val="tx1">
                    <a:tint val="75000"/>
                  </a:schemeClr>
                </a:solidFill>
                <a:latin typeface="Poppins" panose="00000500000000000000" pitchFamily="2" charset="0"/>
                <a:ea typeface="+mn-ea"/>
                <a:cs typeface="Poppins" panose="00000500000000000000" pitchFamily="2" charset="0"/>
              </a:defRPr>
            </a:lvl2pPr>
            <a:lvl3pPr marL="914400" indent="0" algn="l" defTabSz="914400" rtl="0" eaLnBrk="1" latinLnBrk="0" hangingPunct="1">
              <a:lnSpc>
                <a:spcPct val="100000"/>
              </a:lnSpc>
              <a:spcBef>
                <a:spcPts val="600"/>
              </a:spcBef>
              <a:buClr>
                <a:srgbClr val="D1CED9"/>
              </a:buClr>
              <a:buFont typeface="Arial" panose="020B0604020202020204" pitchFamily="34" charset="0"/>
              <a:buNone/>
              <a:defRPr sz="1800" kern="1200">
                <a:solidFill>
                  <a:schemeClr val="tx1">
                    <a:tint val="75000"/>
                  </a:schemeClr>
                </a:solidFill>
                <a:latin typeface="Poppins" panose="00000500000000000000" pitchFamily="2" charset="0"/>
                <a:ea typeface="+mn-ea"/>
                <a:cs typeface="Poppins" panose="00000500000000000000"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nl-BE" u="sng"/>
              <a:t>Werkgevers</a:t>
            </a:r>
            <a:endParaRPr lang="nl-BE" u="sng" dirty="0"/>
          </a:p>
        </p:txBody>
      </p:sp>
      <p:sp>
        <p:nvSpPr>
          <p:cNvPr id="7" name="Espace réservé du contenu 8">
            <a:extLst>
              <a:ext uri="{FF2B5EF4-FFF2-40B4-BE49-F238E27FC236}">
                <a16:creationId xmlns:a16="http://schemas.microsoft.com/office/drawing/2014/main" id="{390CFF0B-4A96-7B39-0770-10ABFF57956C}"/>
              </a:ext>
            </a:extLst>
          </p:cNvPr>
          <p:cNvSpPr txBox="1">
            <a:spLocks/>
          </p:cNvSpPr>
          <p:nvPr/>
        </p:nvSpPr>
        <p:spPr>
          <a:xfrm>
            <a:off x="845928" y="3935274"/>
            <a:ext cx="10515600" cy="1957138"/>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Geen papieren kaarten meer afleveren</a:t>
            </a:r>
          </a:p>
          <a:p>
            <a:pPr lvl="1"/>
            <a:r>
              <a:rPr lang="nl-BE" dirty="0"/>
              <a:t>Tenzij aan werknemers voor wie nog een uitzondering geldt</a:t>
            </a:r>
          </a:p>
          <a:p>
            <a:pPr lvl="1"/>
            <a:endParaRPr lang="nl-BE" dirty="0"/>
          </a:p>
          <a:p>
            <a:r>
              <a:rPr lang="nl-BE" dirty="0"/>
              <a:t>Niets meer in te vullen in elektronisch validatieboek</a:t>
            </a:r>
          </a:p>
          <a:p>
            <a:pPr lvl="1"/>
            <a:r>
              <a:rPr lang="nl-BE" dirty="0"/>
              <a:t>Behalve de werknemers voor wie u nog een papieren controlekaart aflevert</a:t>
            </a:r>
          </a:p>
          <a:p>
            <a:endParaRPr lang="nl-BE" dirty="0"/>
          </a:p>
          <a:p>
            <a:endParaRPr lang="nl-BE" dirty="0"/>
          </a:p>
          <a:p>
            <a:pPr algn="r"/>
            <a:endParaRPr lang="fr-BE" dirty="0"/>
          </a:p>
        </p:txBody>
      </p:sp>
    </p:spTree>
    <p:extLst>
      <p:ext uri="{BB962C8B-B14F-4D97-AF65-F5344CB8AC3E}">
        <p14:creationId xmlns:p14="http://schemas.microsoft.com/office/powerpoint/2010/main" val="1256172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err="1"/>
              <a:t>Verplichting</a:t>
            </a:r>
            <a:r>
              <a:rPr lang="fr-BE" dirty="0"/>
              <a:t> </a:t>
            </a:r>
            <a:r>
              <a:rPr lang="fr-BE" dirty="0" err="1"/>
              <a:t>vanaf</a:t>
            </a:r>
            <a:r>
              <a:rPr lang="fr-BE" dirty="0"/>
              <a:t> 1 </a:t>
            </a:r>
            <a:r>
              <a:rPr lang="fr-BE" dirty="0" err="1"/>
              <a:t>januari</a:t>
            </a:r>
            <a:r>
              <a:rPr lang="fr-BE" dirty="0"/>
              <a:t> 2025</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a:xfrm>
            <a:off x="838200" y="841236"/>
            <a:ext cx="10507872" cy="390943"/>
          </a:xfrm>
        </p:spPr>
        <p:txBody>
          <a:bodyPr>
            <a:normAutofit fontScale="92500" lnSpcReduction="20000"/>
          </a:bodyPr>
          <a:lstStyle/>
          <a:p>
            <a:r>
              <a:rPr lang="nl-BE" dirty="0"/>
              <a:t>Uitzonderingen</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33</a:t>
            </a:fld>
            <a:endParaRPr lang="fr-BE" dirty="0"/>
          </a:p>
        </p:txBody>
      </p:sp>
      <p:sp>
        <p:nvSpPr>
          <p:cNvPr id="4" name="Espace réservé du contenu 8">
            <a:extLst>
              <a:ext uri="{FF2B5EF4-FFF2-40B4-BE49-F238E27FC236}">
                <a16:creationId xmlns:a16="http://schemas.microsoft.com/office/drawing/2014/main" id="{F6271C38-FA5C-E4FB-3EA1-37FD7F318887}"/>
              </a:ext>
            </a:extLst>
          </p:cNvPr>
          <p:cNvSpPr txBox="1">
            <a:spLocks/>
          </p:cNvSpPr>
          <p:nvPr/>
        </p:nvSpPr>
        <p:spPr>
          <a:xfrm>
            <a:off x="838200" y="2382253"/>
            <a:ext cx="10515600" cy="1989221"/>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Werknemers die ressorteren onder paritair comité 327 (</a:t>
            </a:r>
            <a:r>
              <a:rPr lang="nl-BE" u="sng" dirty="0"/>
              <a:t>permanent</a:t>
            </a:r>
            <a:r>
              <a:rPr lang="nl-BE" dirty="0"/>
              <a:t>)</a:t>
            </a:r>
          </a:p>
          <a:p>
            <a:pPr lvl="1"/>
            <a:endParaRPr lang="nl-BE" dirty="0"/>
          </a:p>
          <a:p>
            <a:r>
              <a:rPr lang="nl-BE" dirty="0"/>
              <a:t>Werknemers die een </a:t>
            </a:r>
            <a:r>
              <a:rPr lang="nl-BE" u="sng" dirty="0"/>
              <a:t>tijdelijke</a:t>
            </a:r>
            <a:r>
              <a:rPr lang="nl-BE" dirty="0"/>
              <a:t> uitzondering krijgen van de RVA</a:t>
            </a:r>
          </a:p>
          <a:p>
            <a:endParaRPr lang="nl-BE" dirty="0"/>
          </a:p>
          <a:p>
            <a:r>
              <a:rPr lang="nl-BE" dirty="0"/>
              <a:t>Werkgevers die een </a:t>
            </a:r>
            <a:r>
              <a:rPr lang="nl-BE" u="sng" dirty="0"/>
              <a:t>tijdelijke</a:t>
            </a:r>
            <a:r>
              <a:rPr lang="nl-BE" dirty="0"/>
              <a:t> uitzondering krijgen van de RVA</a:t>
            </a:r>
          </a:p>
          <a:p>
            <a:endParaRPr lang="nl-BE" dirty="0"/>
          </a:p>
          <a:p>
            <a:endParaRPr lang="nl-BE" dirty="0"/>
          </a:p>
          <a:p>
            <a:pPr algn="r"/>
            <a:endParaRPr lang="fr-BE" dirty="0"/>
          </a:p>
        </p:txBody>
      </p:sp>
    </p:spTree>
    <p:extLst>
      <p:ext uri="{BB962C8B-B14F-4D97-AF65-F5344CB8AC3E}">
        <p14:creationId xmlns:p14="http://schemas.microsoft.com/office/powerpoint/2010/main" val="23231556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err="1"/>
              <a:t>Verplichting</a:t>
            </a:r>
            <a:r>
              <a:rPr lang="fr-BE" dirty="0"/>
              <a:t> </a:t>
            </a:r>
            <a:r>
              <a:rPr lang="fr-BE" dirty="0" err="1"/>
              <a:t>vanaf</a:t>
            </a:r>
            <a:r>
              <a:rPr lang="fr-BE" dirty="0"/>
              <a:t> 1 </a:t>
            </a:r>
            <a:r>
              <a:rPr lang="fr-BE" dirty="0" err="1"/>
              <a:t>januari</a:t>
            </a:r>
            <a:r>
              <a:rPr lang="fr-BE" dirty="0"/>
              <a:t> 2025</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a:xfrm>
            <a:off x="838200" y="841236"/>
            <a:ext cx="10507872" cy="390943"/>
          </a:xfrm>
        </p:spPr>
        <p:txBody>
          <a:bodyPr>
            <a:normAutofit fontScale="92500" lnSpcReduction="20000"/>
          </a:bodyPr>
          <a:lstStyle/>
          <a:p>
            <a:r>
              <a:rPr lang="nl-BE" dirty="0"/>
              <a:t>Uitzondering op vraag van de </a:t>
            </a:r>
            <a:r>
              <a:rPr lang="nl-BE" b="1" u="sng" dirty="0"/>
              <a:t>werknemer</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34</a:t>
            </a:fld>
            <a:endParaRPr lang="fr-BE" dirty="0"/>
          </a:p>
        </p:txBody>
      </p:sp>
      <p:sp>
        <p:nvSpPr>
          <p:cNvPr id="4" name="Espace réservé du contenu 8">
            <a:extLst>
              <a:ext uri="{FF2B5EF4-FFF2-40B4-BE49-F238E27FC236}">
                <a16:creationId xmlns:a16="http://schemas.microsoft.com/office/drawing/2014/main" id="{F6271C38-FA5C-E4FB-3EA1-37FD7F318887}"/>
              </a:ext>
            </a:extLst>
          </p:cNvPr>
          <p:cNvSpPr txBox="1">
            <a:spLocks/>
          </p:cNvSpPr>
          <p:nvPr/>
        </p:nvSpPr>
        <p:spPr>
          <a:xfrm>
            <a:off x="838200" y="1612233"/>
            <a:ext cx="10515600" cy="4404532"/>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STAP 1: Werknemer licht zijn werkgever in</a:t>
            </a:r>
          </a:p>
          <a:p>
            <a:pPr lvl="1"/>
            <a:r>
              <a:rPr lang="nl-BE" b="1" dirty="0"/>
              <a:t>HOE?</a:t>
            </a:r>
          </a:p>
          <a:p>
            <a:pPr lvl="2"/>
            <a:r>
              <a:rPr lang="nl-BE" dirty="0"/>
              <a:t>Formulier KENNISGEVING AAN DE WERKGEVER – AFWIJKING EC3.2 (beschikbaar op website RVA)</a:t>
            </a:r>
          </a:p>
          <a:p>
            <a:pPr lvl="2"/>
            <a:r>
              <a:rPr lang="nl-BE" dirty="0"/>
              <a:t>Werkgever tekent voor ontvangst</a:t>
            </a:r>
          </a:p>
          <a:p>
            <a:pPr lvl="2"/>
            <a:r>
              <a:rPr lang="nl-BE" dirty="0"/>
              <a:t>Alternatief: aangetekende zending</a:t>
            </a:r>
          </a:p>
          <a:p>
            <a:pPr marL="540000" lvl="2" indent="0">
              <a:buNone/>
            </a:pPr>
            <a:endParaRPr lang="nl-BE" dirty="0"/>
          </a:p>
          <a:p>
            <a:pPr lvl="1"/>
            <a:r>
              <a:rPr lang="nl-BE" b="1" dirty="0"/>
              <a:t>WAT MOET DE WERKGEVER DOEN?</a:t>
            </a:r>
          </a:p>
          <a:p>
            <a:pPr lvl="2"/>
            <a:r>
              <a:rPr lang="nl-BE" dirty="0"/>
              <a:t>Werkgever gaat uit van goedkeuring door de RVA:</a:t>
            </a:r>
          </a:p>
          <a:p>
            <a:pPr lvl="3"/>
            <a:r>
              <a:rPr lang="nl-BE" sz="1600" dirty="0"/>
              <a:t>Tenzij hij weet dat de werknemer niet voldoet aan de voorwaarden</a:t>
            </a:r>
          </a:p>
          <a:p>
            <a:pPr lvl="3"/>
            <a:r>
              <a:rPr lang="nl-BE" sz="1600" dirty="0"/>
              <a:t>Bij weigering brengt de RVA de werknemer én de werkgever per brief op de hoogte</a:t>
            </a:r>
          </a:p>
          <a:p>
            <a:pPr lvl="2"/>
            <a:r>
              <a:rPr lang="nl-BE" dirty="0"/>
              <a:t>Levert papieren controlekaart C3.2A af</a:t>
            </a:r>
          </a:p>
          <a:p>
            <a:pPr lvl="2"/>
            <a:r>
              <a:rPr lang="nl-BE" dirty="0"/>
              <a:t>Schrijft het nummer in het elektronisch validatieboek</a:t>
            </a:r>
          </a:p>
          <a:p>
            <a:pPr lvl="1"/>
            <a:endParaRPr lang="nl-BE" dirty="0"/>
          </a:p>
          <a:p>
            <a:pPr lvl="1"/>
            <a:endParaRPr lang="nl-BE" dirty="0"/>
          </a:p>
          <a:p>
            <a:pPr lvl="1"/>
            <a:endParaRPr lang="nl-BE" dirty="0"/>
          </a:p>
          <a:p>
            <a:pPr lvl="1"/>
            <a:endParaRPr lang="nl-BE" dirty="0"/>
          </a:p>
          <a:p>
            <a:endParaRPr lang="nl-BE" dirty="0"/>
          </a:p>
          <a:p>
            <a:endParaRPr lang="nl-BE" dirty="0"/>
          </a:p>
          <a:p>
            <a:pPr algn="r"/>
            <a:endParaRPr lang="fr-BE" dirty="0"/>
          </a:p>
        </p:txBody>
      </p:sp>
    </p:spTree>
    <p:extLst>
      <p:ext uri="{BB962C8B-B14F-4D97-AF65-F5344CB8AC3E}">
        <p14:creationId xmlns:p14="http://schemas.microsoft.com/office/powerpoint/2010/main" val="31450856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err="1"/>
              <a:t>Verplichting</a:t>
            </a:r>
            <a:r>
              <a:rPr lang="fr-BE" dirty="0"/>
              <a:t> </a:t>
            </a:r>
            <a:r>
              <a:rPr lang="fr-BE" dirty="0" err="1"/>
              <a:t>vanaf</a:t>
            </a:r>
            <a:r>
              <a:rPr lang="fr-BE" dirty="0"/>
              <a:t> 1 </a:t>
            </a:r>
            <a:r>
              <a:rPr lang="fr-BE" dirty="0" err="1"/>
              <a:t>januari</a:t>
            </a:r>
            <a:r>
              <a:rPr lang="fr-BE" dirty="0"/>
              <a:t> 2025</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a:xfrm>
            <a:off x="838200" y="841236"/>
            <a:ext cx="10507872" cy="390943"/>
          </a:xfrm>
        </p:spPr>
        <p:txBody>
          <a:bodyPr>
            <a:normAutofit fontScale="92500" lnSpcReduction="20000"/>
          </a:bodyPr>
          <a:lstStyle/>
          <a:p>
            <a:r>
              <a:rPr lang="nl-BE" dirty="0"/>
              <a:t>Uitzondering op vraag van de </a:t>
            </a:r>
            <a:r>
              <a:rPr lang="nl-BE" b="1" u="sng" dirty="0"/>
              <a:t>werknemer</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35</a:t>
            </a:fld>
            <a:endParaRPr lang="fr-BE" dirty="0"/>
          </a:p>
        </p:txBody>
      </p:sp>
      <p:sp>
        <p:nvSpPr>
          <p:cNvPr id="4" name="Espace réservé du contenu 8">
            <a:extLst>
              <a:ext uri="{FF2B5EF4-FFF2-40B4-BE49-F238E27FC236}">
                <a16:creationId xmlns:a16="http://schemas.microsoft.com/office/drawing/2014/main" id="{F6271C38-FA5C-E4FB-3EA1-37FD7F318887}"/>
              </a:ext>
            </a:extLst>
          </p:cNvPr>
          <p:cNvSpPr txBox="1">
            <a:spLocks/>
          </p:cNvSpPr>
          <p:nvPr/>
        </p:nvSpPr>
        <p:spPr>
          <a:xfrm>
            <a:off x="838200" y="1232179"/>
            <a:ext cx="10515600" cy="5098770"/>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STAP 2: Werknemer dient de vraag tot uitzondering in bij de RVA én bij zijn uitbetalingsinstelling</a:t>
            </a:r>
          </a:p>
          <a:p>
            <a:pPr lvl="1"/>
            <a:r>
              <a:rPr lang="nl-BE" b="1" dirty="0"/>
              <a:t>WAAR?</a:t>
            </a:r>
            <a:r>
              <a:rPr lang="nl-BE" dirty="0"/>
              <a:t> </a:t>
            </a:r>
          </a:p>
          <a:p>
            <a:pPr lvl="2"/>
            <a:r>
              <a:rPr lang="nl-BE" dirty="0"/>
              <a:t>Werkloosheidsbureau bevoegd voor de woonplaats van de werknemer</a:t>
            </a:r>
          </a:p>
          <a:p>
            <a:pPr lvl="3"/>
            <a:r>
              <a:rPr lang="nl-BE" sz="1600" dirty="0"/>
              <a:t>Kan via contactformulier op de website van de RVA</a:t>
            </a:r>
          </a:p>
          <a:p>
            <a:pPr lvl="2"/>
            <a:r>
              <a:rPr lang="nl-BE" dirty="0"/>
              <a:t>Bij zijn uitbetalingsinstelling</a:t>
            </a:r>
          </a:p>
          <a:p>
            <a:pPr lvl="1"/>
            <a:r>
              <a:rPr lang="nl-BE" b="1" dirty="0"/>
              <a:t>HOE?</a:t>
            </a:r>
            <a:r>
              <a:rPr lang="nl-BE" dirty="0"/>
              <a:t> </a:t>
            </a:r>
          </a:p>
          <a:p>
            <a:pPr lvl="2"/>
            <a:r>
              <a:rPr lang="nl-BE" dirty="0"/>
              <a:t>Formulier AFWIJKING EC3.2 – WERKNEMER (beschikbaar op website RVA)</a:t>
            </a:r>
          </a:p>
          <a:p>
            <a:pPr lvl="2"/>
            <a:r>
              <a:rPr lang="nl-BE" dirty="0"/>
              <a:t>Voeg het ingevulde formulier KENNISGEVING AAN DE WERKGEVER – AFWIJKING EC3.2 toe</a:t>
            </a:r>
          </a:p>
          <a:p>
            <a:pPr lvl="1"/>
            <a:r>
              <a:rPr lang="nl-BE" b="1" dirty="0"/>
              <a:t>WANNEER?</a:t>
            </a:r>
            <a:r>
              <a:rPr lang="nl-BE" dirty="0"/>
              <a:t> </a:t>
            </a:r>
          </a:p>
          <a:p>
            <a:pPr lvl="2"/>
            <a:r>
              <a:rPr lang="nl-BE" dirty="0"/>
              <a:t>Zo snel mogelijk </a:t>
            </a:r>
          </a:p>
          <a:p>
            <a:pPr lvl="2"/>
            <a:r>
              <a:rPr lang="nl-BE" dirty="0"/>
              <a:t>ten laatste de 30</a:t>
            </a:r>
            <a:r>
              <a:rPr lang="nl-BE" baseline="30000" dirty="0"/>
              <a:t>ste</a:t>
            </a:r>
            <a:r>
              <a:rPr lang="nl-BE" dirty="0"/>
              <a:t> dag van de maand die volgt op de maand waarin de werknemer de eerste keer tijdelijk werkloos wordt na 31 december 2024</a:t>
            </a:r>
          </a:p>
          <a:p>
            <a:pPr lvl="1"/>
            <a:r>
              <a:rPr lang="nl-BE" b="1" dirty="0"/>
              <a:t>VOORWAARDEN?</a:t>
            </a:r>
          </a:p>
          <a:p>
            <a:pPr lvl="2"/>
            <a:r>
              <a:rPr lang="nl-BE" dirty="0"/>
              <a:t>Tijdige en volledige aanvraag doen</a:t>
            </a:r>
          </a:p>
          <a:p>
            <a:pPr lvl="2"/>
            <a:r>
              <a:rPr lang="nl-BE" dirty="0"/>
              <a:t>Maximaal periode van 3 opeenvolgende maanden tussen januari 2025 en juni 2025</a:t>
            </a:r>
          </a:p>
          <a:p>
            <a:pPr lvl="2"/>
            <a:r>
              <a:rPr lang="nl-BE" dirty="0"/>
              <a:t>Mag de elektronische controlekaart tijdelijke werkloosheid nog niet gebruikt hebben</a:t>
            </a:r>
          </a:p>
          <a:p>
            <a:pPr lvl="1"/>
            <a:endParaRPr lang="nl-BE" dirty="0"/>
          </a:p>
          <a:p>
            <a:pPr lvl="1"/>
            <a:endParaRPr lang="nl-BE" dirty="0"/>
          </a:p>
          <a:p>
            <a:pPr lvl="1"/>
            <a:endParaRPr lang="nl-BE" dirty="0"/>
          </a:p>
          <a:p>
            <a:endParaRPr lang="nl-BE" dirty="0"/>
          </a:p>
          <a:p>
            <a:endParaRPr lang="nl-BE" dirty="0"/>
          </a:p>
          <a:p>
            <a:pPr algn="r"/>
            <a:endParaRPr lang="fr-BE" dirty="0"/>
          </a:p>
        </p:txBody>
      </p:sp>
    </p:spTree>
    <p:extLst>
      <p:ext uri="{BB962C8B-B14F-4D97-AF65-F5344CB8AC3E}">
        <p14:creationId xmlns:p14="http://schemas.microsoft.com/office/powerpoint/2010/main" val="31824522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err="1"/>
              <a:t>Verplichting</a:t>
            </a:r>
            <a:r>
              <a:rPr lang="fr-BE" dirty="0"/>
              <a:t> </a:t>
            </a:r>
            <a:r>
              <a:rPr lang="fr-BE" dirty="0" err="1"/>
              <a:t>vanaf</a:t>
            </a:r>
            <a:r>
              <a:rPr lang="fr-BE" dirty="0"/>
              <a:t> 1 </a:t>
            </a:r>
            <a:r>
              <a:rPr lang="fr-BE" dirty="0" err="1"/>
              <a:t>januari</a:t>
            </a:r>
            <a:r>
              <a:rPr lang="fr-BE" dirty="0"/>
              <a:t> 2025</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a:xfrm>
            <a:off x="838200" y="841236"/>
            <a:ext cx="10507872" cy="390943"/>
          </a:xfrm>
        </p:spPr>
        <p:txBody>
          <a:bodyPr>
            <a:normAutofit fontScale="92500" lnSpcReduction="20000"/>
          </a:bodyPr>
          <a:lstStyle/>
          <a:p>
            <a:r>
              <a:rPr lang="nl-BE" dirty="0"/>
              <a:t>Uitzondering op vraag van de </a:t>
            </a:r>
            <a:r>
              <a:rPr lang="nl-BE" b="1" u="sng" dirty="0"/>
              <a:t>werknemer</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36</a:t>
            </a:fld>
            <a:endParaRPr lang="fr-BE" dirty="0"/>
          </a:p>
        </p:txBody>
      </p:sp>
      <p:sp>
        <p:nvSpPr>
          <p:cNvPr id="4" name="Espace réservé du contenu 8">
            <a:extLst>
              <a:ext uri="{FF2B5EF4-FFF2-40B4-BE49-F238E27FC236}">
                <a16:creationId xmlns:a16="http://schemas.microsoft.com/office/drawing/2014/main" id="{F6271C38-FA5C-E4FB-3EA1-37FD7F318887}"/>
              </a:ext>
            </a:extLst>
          </p:cNvPr>
          <p:cNvSpPr txBox="1">
            <a:spLocks/>
          </p:cNvSpPr>
          <p:nvPr/>
        </p:nvSpPr>
        <p:spPr>
          <a:xfrm>
            <a:off x="838200" y="2302041"/>
            <a:ext cx="10515600" cy="4028907"/>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Bij goedkeuring:</a:t>
            </a:r>
          </a:p>
          <a:p>
            <a:pPr lvl="1"/>
            <a:r>
              <a:rPr lang="nl-BE" dirty="0"/>
              <a:t>Werknemer krijgt tijdelijk uitstel zodat hij zich kan voorbereiden op het gebruik van de elektronische controlekaart</a:t>
            </a:r>
          </a:p>
          <a:p>
            <a:pPr lvl="1"/>
            <a:r>
              <a:rPr lang="nl-BE" b="1" dirty="0"/>
              <a:t>Werknemer </a:t>
            </a:r>
            <a:r>
              <a:rPr lang="nl-BE" b="1" u="sng" dirty="0"/>
              <a:t>mag op elk moment </a:t>
            </a:r>
            <a:r>
              <a:rPr lang="nl-BE" b="1" dirty="0"/>
              <a:t>de elektronische controlekaart in gebruik nemen</a:t>
            </a:r>
          </a:p>
          <a:p>
            <a:pPr lvl="1"/>
            <a:r>
              <a:rPr lang="nl-BE" dirty="0"/>
              <a:t>Werknemer </a:t>
            </a:r>
            <a:r>
              <a:rPr lang="nl-BE" u="sng" dirty="0"/>
              <a:t>moet</a:t>
            </a:r>
            <a:r>
              <a:rPr lang="nl-BE" dirty="0"/>
              <a:t> elektronische controlekaart in gebruik nemen bij eerste tijdelijke werkloosheid </a:t>
            </a:r>
            <a:r>
              <a:rPr lang="nl-BE" u="sng" dirty="0"/>
              <a:t>na afloop van de toegestane uitzondering</a:t>
            </a:r>
          </a:p>
          <a:p>
            <a:pPr lvl="1"/>
            <a:endParaRPr lang="nl-BE" dirty="0"/>
          </a:p>
          <a:p>
            <a:pPr lvl="1"/>
            <a:endParaRPr lang="nl-BE" dirty="0"/>
          </a:p>
          <a:p>
            <a:pPr lvl="1"/>
            <a:endParaRPr lang="nl-BE" dirty="0"/>
          </a:p>
          <a:p>
            <a:endParaRPr lang="nl-BE" dirty="0"/>
          </a:p>
          <a:p>
            <a:endParaRPr lang="nl-BE" dirty="0"/>
          </a:p>
          <a:p>
            <a:pPr algn="r"/>
            <a:endParaRPr lang="fr-BE" dirty="0"/>
          </a:p>
        </p:txBody>
      </p:sp>
    </p:spTree>
    <p:extLst>
      <p:ext uri="{BB962C8B-B14F-4D97-AF65-F5344CB8AC3E}">
        <p14:creationId xmlns:p14="http://schemas.microsoft.com/office/powerpoint/2010/main" val="2760928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err="1"/>
              <a:t>Verplichting</a:t>
            </a:r>
            <a:r>
              <a:rPr lang="fr-BE" dirty="0"/>
              <a:t> </a:t>
            </a:r>
            <a:r>
              <a:rPr lang="fr-BE" dirty="0" err="1"/>
              <a:t>vanaf</a:t>
            </a:r>
            <a:r>
              <a:rPr lang="fr-BE" dirty="0"/>
              <a:t> 1 </a:t>
            </a:r>
            <a:r>
              <a:rPr lang="fr-BE" dirty="0" err="1"/>
              <a:t>januari</a:t>
            </a:r>
            <a:r>
              <a:rPr lang="fr-BE" dirty="0"/>
              <a:t> 2025</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a:xfrm>
            <a:off x="838200" y="841236"/>
            <a:ext cx="10507872" cy="390943"/>
          </a:xfrm>
        </p:spPr>
        <p:txBody>
          <a:bodyPr>
            <a:normAutofit fontScale="92500" lnSpcReduction="20000"/>
          </a:bodyPr>
          <a:lstStyle/>
          <a:p>
            <a:r>
              <a:rPr lang="nl-BE" dirty="0"/>
              <a:t>Uitzondering op vraag van de </a:t>
            </a:r>
            <a:r>
              <a:rPr lang="nl-BE" b="1" u="sng" dirty="0"/>
              <a:t>werkgever</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37</a:t>
            </a:fld>
            <a:endParaRPr lang="fr-BE" dirty="0"/>
          </a:p>
        </p:txBody>
      </p:sp>
      <p:sp>
        <p:nvSpPr>
          <p:cNvPr id="4" name="Espace réservé du contenu 8">
            <a:extLst>
              <a:ext uri="{FF2B5EF4-FFF2-40B4-BE49-F238E27FC236}">
                <a16:creationId xmlns:a16="http://schemas.microsoft.com/office/drawing/2014/main" id="{F6271C38-FA5C-E4FB-3EA1-37FD7F318887}"/>
              </a:ext>
            </a:extLst>
          </p:cNvPr>
          <p:cNvSpPr txBox="1">
            <a:spLocks/>
          </p:cNvSpPr>
          <p:nvPr/>
        </p:nvSpPr>
        <p:spPr>
          <a:xfrm>
            <a:off x="838200" y="1403684"/>
            <a:ext cx="10515600" cy="4613080"/>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Werkgever dient de vraag tot uitzondering in bij de RVA</a:t>
            </a:r>
          </a:p>
          <a:p>
            <a:pPr lvl="1"/>
            <a:r>
              <a:rPr lang="nl-BE" b="1" dirty="0"/>
              <a:t>WAAR?</a:t>
            </a:r>
          </a:p>
          <a:p>
            <a:pPr lvl="2"/>
            <a:r>
              <a:rPr lang="nl-BE" dirty="0"/>
              <a:t>Werkloosheidsbureau bevoegd voor </a:t>
            </a:r>
            <a:r>
              <a:rPr lang="nl-BE" u="sng" dirty="0"/>
              <a:t>de maatschappelijke zetel</a:t>
            </a:r>
          </a:p>
          <a:p>
            <a:pPr lvl="3"/>
            <a:r>
              <a:rPr lang="nl-BE" sz="1600" dirty="0"/>
              <a:t>Kan via contactformulier op de website van de RVA</a:t>
            </a:r>
            <a:endParaRPr lang="nl-BE" u="sng" dirty="0"/>
          </a:p>
          <a:p>
            <a:pPr lvl="1"/>
            <a:r>
              <a:rPr lang="nl-BE" b="1" dirty="0"/>
              <a:t>HOE?</a:t>
            </a:r>
          </a:p>
          <a:p>
            <a:pPr lvl="2"/>
            <a:r>
              <a:rPr lang="nl-BE" dirty="0"/>
              <a:t>Formulier AFWIJKING EC3.2 – WERKGEVER (beschikbaar op website RVA)</a:t>
            </a:r>
          </a:p>
          <a:p>
            <a:pPr lvl="1"/>
            <a:r>
              <a:rPr lang="nl-BE" b="1" dirty="0"/>
              <a:t>WANNEER?</a:t>
            </a:r>
          </a:p>
          <a:p>
            <a:pPr lvl="2"/>
            <a:r>
              <a:rPr lang="nl-BE" dirty="0"/>
              <a:t>Zo snel mogelijk</a:t>
            </a:r>
          </a:p>
          <a:p>
            <a:pPr lvl="2"/>
            <a:r>
              <a:rPr lang="nl-BE" dirty="0"/>
              <a:t>Uiterlijk de eerste dag gelegen na 31 december 2024 waarop een werknemer van het bedrijf voor de eerste keer tijdelijk werkloos wordt gesteld</a:t>
            </a:r>
          </a:p>
          <a:p>
            <a:pPr lvl="1"/>
            <a:r>
              <a:rPr lang="nl-BE" b="1" dirty="0"/>
              <a:t>VOORWAARDEN?</a:t>
            </a:r>
          </a:p>
          <a:p>
            <a:pPr lvl="2"/>
            <a:r>
              <a:rPr lang="nl-BE" dirty="0"/>
              <a:t>Brengt zijn werknemers hiervan op de hoogte</a:t>
            </a:r>
          </a:p>
          <a:p>
            <a:pPr lvl="2"/>
            <a:r>
              <a:rPr lang="nl-BE" dirty="0"/>
              <a:t>Verbindt zich er toe zijn werknemers te begeleiden zodat zij de elektronische controlekaart zullen kunnen gebruiken</a:t>
            </a:r>
          </a:p>
          <a:p>
            <a:pPr lvl="2"/>
            <a:r>
              <a:rPr lang="nl-BE" dirty="0"/>
              <a:t>Maximaal periode van 3 opeenvolgende maanden tussen januari 2025 en juni 2025</a:t>
            </a:r>
          </a:p>
          <a:p>
            <a:pPr lvl="2"/>
            <a:endParaRPr lang="nl-BE" dirty="0"/>
          </a:p>
          <a:p>
            <a:pPr marL="324000" lvl="1" indent="0">
              <a:buNone/>
            </a:pPr>
            <a:endParaRPr lang="nl-BE" dirty="0"/>
          </a:p>
          <a:p>
            <a:pPr lvl="1"/>
            <a:endParaRPr lang="nl-BE" dirty="0"/>
          </a:p>
          <a:p>
            <a:pPr lvl="1"/>
            <a:endParaRPr lang="nl-BE" dirty="0"/>
          </a:p>
          <a:p>
            <a:pPr lvl="1"/>
            <a:endParaRPr lang="nl-BE" dirty="0"/>
          </a:p>
          <a:p>
            <a:endParaRPr lang="nl-BE" dirty="0"/>
          </a:p>
          <a:p>
            <a:endParaRPr lang="nl-BE" dirty="0"/>
          </a:p>
          <a:p>
            <a:pPr algn="r"/>
            <a:endParaRPr lang="fr-BE" dirty="0"/>
          </a:p>
        </p:txBody>
      </p:sp>
    </p:spTree>
    <p:extLst>
      <p:ext uri="{BB962C8B-B14F-4D97-AF65-F5344CB8AC3E}">
        <p14:creationId xmlns:p14="http://schemas.microsoft.com/office/powerpoint/2010/main" val="2587695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err="1"/>
              <a:t>Verplichting</a:t>
            </a:r>
            <a:r>
              <a:rPr lang="fr-BE" dirty="0"/>
              <a:t> </a:t>
            </a:r>
            <a:r>
              <a:rPr lang="fr-BE" dirty="0" err="1"/>
              <a:t>vanaf</a:t>
            </a:r>
            <a:r>
              <a:rPr lang="fr-BE" dirty="0"/>
              <a:t> 1 </a:t>
            </a:r>
            <a:r>
              <a:rPr lang="fr-BE" dirty="0" err="1"/>
              <a:t>januari</a:t>
            </a:r>
            <a:r>
              <a:rPr lang="fr-BE" dirty="0"/>
              <a:t> 2025</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a:xfrm>
            <a:off x="838200" y="841236"/>
            <a:ext cx="10507872" cy="390943"/>
          </a:xfrm>
        </p:spPr>
        <p:txBody>
          <a:bodyPr>
            <a:normAutofit fontScale="92500" lnSpcReduction="20000"/>
          </a:bodyPr>
          <a:lstStyle/>
          <a:p>
            <a:r>
              <a:rPr lang="nl-BE" dirty="0"/>
              <a:t>Uitzondering op vraag van de </a:t>
            </a:r>
            <a:r>
              <a:rPr lang="nl-BE" b="1" u="sng" dirty="0"/>
              <a:t>werkgever</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38</a:t>
            </a:fld>
            <a:endParaRPr lang="fr-BE" dirty="0"/>
          </a:p>
        </p:txBody>
      </p:sp>
      <p:sp>
        <p:nvSpPr>
          <p:cNvPr id="4" name="Espace réservé du contenu 8">
            <a:extLst>
              <a:ext uri="{FF2B5EF4-FFF2-40B4-BE49-F238E27FC236}">
                <a16:creationId xmlns:a16="http://schemas.microsoft.com/office/drawing/2014/main" id="{F6271C38-FA5C-E4FB-3EA1-37FD7F318887}"/>
              </a:ext>
            </a:extLst>
          </p:cNvPr>
          <p:cNvSpPr txBox="1">
            <a:spLocks/>
          </p:cNvSpPr>
          <p:nvPr/>
        </p:nvSpPr>
        <p:spPr>
          <a:xfrm>
            <a:off x="838200" y="1925052"/>
            <a:ext cx="10515600" cy="4091711"/>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l-BE" u="sng" dirty="0"/>
              <a:t>Bij goedkeuring:</a:t>
            </a:r>
            <a:endParaRPr lang="nl-BE" dirty="0"/>
          </a:p>
          <a:p>
            <a:pPr lvl="1"/>
            <a:r>
              <a:rPr lang="nl-BE" dirty="0"/>
              <a:t>Werknemers die de eC3.2 al gebruiken, blijven de eC3.2 verder gebruiken</a:t>
            </a:r>
          </a:p>
          <a:p>
            <a:pPr lvl="1"/>
            <a:r>
              <a:rPr lang="nl-BE" dirty="0"/>
              <a:t>Werknemers die de eC3.2 nog niet gebruiken, kunnen nog een papieren controlekaart gebruiken voor de duur van de uitzondering</a:t>
            </a:r>
          </a:p>
          <a:p>
            <a:pPr lvl="2"/>
            <a:r>
              <a:rPr lang="nl-BE" dirty="0"/>
              <a:t>Geldt voor alle werknemers van de onderneming die de eC3.2 nog niet gebruiken (op niveau KBO-nummer)</a:t>
            </a:r>
          </a:p>
          <a:p>
            <a:pPr lvl="2"/>
            <a:r>
              <a:rPr lang="nl-BE" dirty="0"/>
              <a:t>Werkgever moet papieren controlekaart C3.2A afleveren</a:t>
            </a:r>
          </a:p>
          <a:p>
            <a:pPr lvl="2"/>
            <a:r>
              <a:rPr lang="nl-BE" dirty="0"/>
              <a:t>Nummers inschrijven in elektronisch validatieboek</a:t>
            </a:r>
          </a:p>
          <a:p>
            <a:pPr lvl="2"/>
            <a:r>
              <a:rPr lang="nl-BE" b="1" dirty="0"/>
              <a:t>Werknemers </a:t>
            </a:r>
            <a:r>
              <a:rPr lang="nl-BE" b="1" u="sng" dirty="0"/>
              <a:t>mogen</a:t>
            </a:r>
            <a:r>
              <a:rPr lang="nl-BE" b="1" dirty="0"/>
              <a:t> de elektronische controlekaart </a:t>
            </a:r>
            <a:r>
              <a:rPr lang="nl-BE" b="1" u="sng" dirty="0"/>
              <a:t>op elk moment</a:t>
            </a:r>
            <a:r>
              <a:rPr lang="nl-BE" b="1" dirty="0"/>
              <a:t> in gebruik nemen</a:t>
            </a:r>
          </a:p>
          <a:p>
            <a:pPr lvl="2"/>
            <a:r>
              <a:rPr lang="nl-BE" dirty="0"/>
              <a:t>Werknemers moeten de eC3.2 in gebruik nemen na afloop van de uitzondering</a:t>
            </a:r>
          </a:p>
          <a:p>
            <a:pPr lvl="1"/>
            <a:endParaRPr lang="nl-BE" dirty="0"/>
          </a:p>
          <a:p>
            <a:pPr lvl="1"/>
            <a:endParaRPr lang="nl-BE" dirty="0"/>
          </a:p>
          <a:p>
            <a:pPr lvl="1"/>
            <a:endParaRPr lang="nl-BE" dirty="0"/>
          </a:p>
          <a:p>
            <a:pPr lvl="1"/>
            <a:endParaRPr lang="nl-BE" dirty="0"/>
          </a:p>
          <a:p>
            <a:endParaRPr lang="nl-BE" dirty="0"/>
          </a:p>
          <a:p>
            <a:endParaRPr lang="nl-BE" dirty="0"/>
          </a:p>
          <a:p>
            <a:pPr algn="r"/>
            <a:endParaRPr lang="fr-BE" dirty="0"/>
          </a:p>
        </p:txBody>
      </p:sp>
    </p:spTree>
    <p:extLst>
      <p:ext uri="{BB962C8B-B14F-4D97-AF65-F5344CB8AC3E}">
        <p14:creationId xmlns:p14="http://schemas.microsoft.com/office/powerpoint/2010/main" val="19290219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err="1"/>
              <a:t>Verplichting</a:t>
            </a:r>
            <a:r>
              <a:rPr lang="fr-BE" dirty="0"/>
              <a:t> </a:t>
            </a:r>
            <a:r>
              <a:rPr lang="fr-BE" dirty="0" err="1"/>
              <a:t>vanaf</a:t>
            </a:r>
            <a:r>
              <a:rPr lang="fr-BE" dirty="0"/>
              <a:t> 1 </a:t>
            </a:r>
            <a:r>
              <a:rPr lang="fr-BE" dirty="0" err="1"/>
              <a:t>januari</a:t>
            </a:r>
            <a:r>
              <a:rPr lang="fr-BE" dirty="0"/>
              <a:t> 2025</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a:xfrm>
            <a:off x="838200" y="841236"/>
            <a:ext cx="10507872" cy="390943"/>
          </a:xfrm>
        </p:spPr>
        <p:txBody>
          <a:bodyPr>
            <a:normAutofit fontScale="92500" lnSpcReduction="20000"/>
          </a:bodyPr>
          <a:lstStyle/>
          <a:p>
            <a:r>
              <a:rPr lang="nl-BE" dirty="0"/>
              <a:t>Einde van de overgangsregeling</a:t>
            </a:r>
            <a:endParaRPr lang="nl-BE" b="1" u="sng" dirty="0"/>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39</a:t>
            </a:fld>
            <a:endParaRPr lang="fr-BE" dirty="0"/>
          </a:p>
        </p:txBody>
      </p:sp>
      <p:sp>
        <p:nvSpPr>
          <p:cNvPr id="4" name="Espace réservé du contenu 8">
            <a:extLst>
              <a:ext uri="{FF2B5EF4-FFF2-40B4-BE49-F238E27FC236}">
                <a16:creationId xmlns:a16="http://schemas.microsoft.com/office/drawing/2014/main" id="{F6271C38-FA5C-E4FB-3EA1-37FD7F318887}"/>
              </a:ext>
            </a:extLst>
          </p:cNvPr>
          <p:cNvSpPr txBox="1">
            <a:spLocks/>
          </p:cNvSpPr>
          <p:nvPr/>
        </p:nvSpPr>
        <p:spPr>
          <a:xfrm>
            <a:off x="838200" y="1820778"/>
            <a:ext cx="10515600" cy="4195985"/>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Een vraag tot uitzondering kan eenmalig verlengd worden indien nodig tot uiterlijk 30 juni 2025</a:t>
            </a:r>
          </a:p>
          <a:p>
            <a:endParaRPr lang="nl-BE" dirty="0"/>
          </a:p>
          <a:p>
            <a:r>
              <a:rPr lang="nl-BE" b="1" dirty="0"/>
              <a:t>Vanaf 1 juli 2025 dienen alle tijdelijke werklozen gebruik te maken van de elektronische controlekaart</a:t>
            </a:r>
            <a:r>
              <a:rPr lang="nl-BE" dirty="0"/>
              <a:t> (behalve PC 327)</a:t>
            </a:r>
          </a:p>
          <a:p>
            <a:pPr lvl="1"/>
            <a:endParaRPr lang="nl-BE" dirty="0"/>
          </a:p>
          <a:p>
            <a:pPr lvl="1"/>
            <a:endParaRPr lang="nl-BE" dirty="0"/>
          </a:p>
          <a:p>
            <a:endParaRPr lang="nl-BE" dirty="0"/>
          </a:p>
          <a:p>
            <a:endParaRPr lang="nl-BE" dirty="0"/>
          </a:p>
          <a:p>
            <a:pPr algn="r"/>
            <a:endParaRPr lang="fr-BE" dirty="0"/>
          </a:p>
        </p:txBody>
      </p:sp>
    </p:spTree>
    <p:extLst>
      <p:ext uri="{BB962C8B-B14F-4D97-AF65-F5344CB8AC3E}">
        <p14:creationId xmlns:p14="http://schemas.microsoft.com/office/powerpoint/2010/main" val="2827623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Lachende kantoor collega's">
            <a:extLst>
              <a:ext uri="{FF2B5EF4-FFF2-40B4-BE49-F238E27FC236}">
                <a16:creationId xmlns:a16="http://schemas.microsoft.com/office/drawing/2014/main" id="{E7257852-D471-88FD-8CD0-CC486BC243E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517" r="6517"/>
          <a:stretch/>
        </p:blipFill>
        <p:spPr>
          <a:xfrm>
            <a:off x="715483" y="1281277"/>
            <a:ext cx="5600347" cy="4295445"/>
          </a:xfrm>
        </p:spPr>
      </p:pic>
      <p:sp>
        <p:nvSpPr>
          <p:cNvPr id="4" name="Titre 3">
            <a:extLst>
              <a:ext uri="{FF2B5EF4-FFF2-40B4-BE49-F238E27FC236}">
                <a16:creationId xmlns:a16="http://schemas.microsoft.com/office/drawing/2014/main" id="{FA1DDD21-8035-2DDF-6BD3-3CEAD1428882}"/>
              </a:ext>
            </a:extLst>
          </p:cNvPr>
          <p:cNvSpPr>
            <a:spLocks noGrp="1"/>
          </p:cNvSpPr>
          <p:nvPr>
            <p:ph type="title"/>
          </p:nvPr>
        </p:nvSpPr>
        <p:spPr>
          <a:xfrm>
            <a:off x="6769768" y="842168"/>
            <a:ext cx="4935258" cy="3521285"/>
          </a:xfrm>
        </p:spPr>
        <p:txBody>
          <a:bodyPr>
            <a:normAutofit/>
          </a:bodyPr>
          <a:lstStyle/>
          <a:p>
            <a:r>
              <a:rPr lang="fr-BE" sz="3000" dirty="0"/>
              <a:t>Al </a:t>
            </a:r>
            <a:r>
              <a:rPr lang="fr-BE" sz="3000" dirty="0" err="1"/>
              <a:t>meer</a:t>
            </a:r>
            <a:r>
              <a:rPr lang="fr-BE" sz="3000" dirty="0"/>
              <a:t> dan</a:t>
            </a:r>
            <a:br>
              <a:rPr lang="fr-BE" sz="3000" dirty="0"/>
            </a:br>
            <a:br>
              <a:rPr lang="fr-BE" sz="3000" dirty="0"/>
            </a:br>
            <a:r>
              <a:rPr lang="fr-BE" sz="3000" dirty="0"/>
              <a:t>70.000 </a:t>
            </a:r>
            <a:r>
              <a:rPr lang="fr-BE" sz="3000" dirty="0" err="1"/>
              <a:t>werknemers</a:t>
            </a:r>
            <a:br>
              <a:rPr lang="fr-BE" sz="3000" dirty="0"/>
            </a:br>
            <a:br>
              <a:rPr lang="fr-BE" sz="3000" dirty="0"/>
            </a:br>
            <a:r>
              <a:rPr lang="fr-BE" sz="3000" dirty="0"/>
              <a:t>9.300 </a:t>
            </a:r>
            <a:r>
              <a:rPr lang="fr-BE" sz="3000" dirty="0" err="1"/>
              <a:t>ondernemingen</a:t>
            </a:r>
            <a:endParaRPr lang="fr-BE" sz="3000" dirty="0"/>
          </a:p>
        </p:txBody>
      </p:sp>
      <p:sp>
        <p:nvSpPr>
          <p:cNvPr id="2" name="Espace réservé du numéro de diapositive 1">
            <a:extLst>
              <a:ext uri="{FF2B5EF4-FFF2-40B4-BE49-F238E27FC236}">
                <a16:creationId xmlns:a16="http://schemas.microsoft.com/office/drawing/2014/main" id="{D1ED45D2-9889-E875-E499-C50E0FCFB221}"/>
              </a:ext>
            </a:extLst>
          </p:cNvPr>
          <p:cNvSpPr>
            <a:spLocks noGrp="1"/>
          </p:cNvSpPr>
          <p:nvPr>
            <p:ph type="sldNum" sz="quarter" idx="4"/>
          </p:nvPr>
        </p:nvSpPr>
        <p:spPr/>
        <p:txBody>
          <a:bodyPr/>
          <a:lstStyle/>
          <a:p>
            <a:fld id="{1A702769-3850-4183-AD4D-D4D1727092EA}" type="slidenum">
              <a:rPr lang="fr-BE" smtClean="0"/>
              <a:pPr/>
              <a:t>4</a:t>
            </a:fld>
            <a:endParaRPr lang="fr-BE" dirty="0"/>
          </a:p>
        </p:txBody>
      </p:sp>
      <p:pic>
        <p:nvPicPr>
          <p:cNvPr id="10" name="Graphique 2">
            <a:extLst>
              <a:ext uri="{FF2B5EF4-FFF2-40B4-BE49-F238E27FC236}">
                <a16:creationId xmlns:a16="http://schemas.microsoft.com/office/drawing/2014/main" id="{F8E384E6-39D3-C898-4AE1-76CEDAECB1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45525" y="1555222"/>
            <a:ext cx="672945" cy="532748"/>
          </a:xfrm>
          <a:prstGeom prst="rect">
            <a:avLst/>
          </a:prstGeom>
        </p:spPr>
      </p:pic>
    </p:spTree>
    <p:extLst>
      <p:ext uri="{BB962C8B-B14F-4D97-AF65-F5344CB8AC3E}">
        <p14:creationId xmlns:p14="http://schemas.microsoft.com/office/powerpoint/2010/main" val="32901423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2">
            <a:extLst>
              <a:ext uri="{FF2B5EF4-FFF2-40B4-BE49-F238E27FC236}">
                <a16:creationId xmlns:a16="http://schemas.microsoft.com/office/drawing/2014/main" id="{78D8B54B-B164-7DCB-B82D-FF9F28896593}"/>
              </a:ext>
            </a:extLst>
          </p:cNvPr>
          <p:cNvSpPr>
            <a:spLocks noGrp="1"/>
          </p:cNvSpPr>
          <p:nvPr>
            <p:ph type="title"/>
          </p:nvPr>
        </p:nvSpPr>
        <p:spPr/>
        <p:txBody>
          <a:bodyPr/>
          <a:lstStyle/>
          <a:p>
            <a:r>
              <a:rPr lang="fr-BE" dirty="0"/>
              <a:t>MEER INFO?</a:t>
            </a:r>
          </a:p>
        </p:txBody>
      </p:sp>
      <p:pic>
        <p:nvPicPr>
          <p:cNvPr id="6" name="Tijdelijke aanduiding voor afbeelding 5" descr="Graphic van veelkleurige draden">
            <a:extLst>
              <a:ext uri="{FF2B5EF4-FFF2-40B4-BE49-F238E27FC236}">
                <a16:creationId xmlns:a16="http://schemas.microsoft.com/office/drawing/2014/main" id="{7A4B23D0-0DC3-3C2A-34A7-C09A09940329}"/>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8878" r="28878"/>
          <a:stretch>
            <a:fillRect/>
          </a:stretch>
        </p:blipFill>
        <p:spPr/>
      </p:pic>
      <p:sp>
        <p:nvSpPr>
          <p:cNvPr id="5" name="Espace réservé du numéro de diapositive 4">
            <a:extLst>
              <a:ext uri="{FF2B5EF4-FFF2-40B4-BE49-F238E27FC236}">
                <a16:creationId xmlns:a16="http://schemas.microsoft.com/office/drawing/2014/main" id="{F2BD1028-2DB5-9676-BEA0-273E367A6282}"/>
              </a:ext>
            </a:extLst>
          </p:cNvPr>
          <p:cNvSpPr>
            <a:spLocks noGrp="1"/>
          </p:cNvSpPr>
          <p:nvPr>
            <p:ph type="sldNum" sz="quarter" idx="4"/>
          </p:nvPr>
        </p:nvSpPr>
        <p:spPr/>
        <p:txBody>
          <a:bodyPr/>
          <a:lstStyle/>
          <a:p>
            <a:fld id="{1A702769-3850-4183-AD4D-D4D1727092EA}" type="slidenum">
              <a:rPr lang="fr-BE" smtClean="0"/>
              <a:pPr/>
              <a:t>40</a:t>
            </a:fld>
            <a:endParaRPr lang="fr-BE" dirty="0"/>
          </a:p>
        </p:txBody>
      </p:sp>
      <p:pic>
        <p:nvPicPr>
          <p:cNvPr id="12" name="Espace réservé pour une image  6" descr="Graphic van veelkleurige draden">
            <a:extLst>
              <a:ext uri="{FF2B5EF4-FFF2-40B4-BE49-F238E27FC236}">
                <a16:creationId xmlns:a16="http://schemas.microsoft.com/office/drawing/2014/main" id="{C8A70B37-0DEF-DDD8-255B-1097807A0ABA}"/>
              </a:ext>
            </a:extLst>
          </p:cNvPr>
          <p:cNvPicPr>
            <a:picLocks noChangeAspect="1"/>
          </p:cNvPicPr>
          <p:nvPr/>
        </p:nvPicPr>
        <p:blipFill>
          <a:blip r:embed="rId3">
            <a:extLst>
              <a:ext uri="{28A0092B-C50C-407E-A947-70E740481C1C}">
                <a14:useLocalDpi xmlns:a14="http://schemas.microsoft.com/office/drawing/2010/main" val="0"/>
              </a:ext>
            </a:extLst>
          </a:blip>
          <a:srcRect l="28771" r="28771"/>
          <a:stretch/>
        </p:blipFill>
        <p:spPr>
          <a:xfrm>
            <a:off x="-15239" y="0"/>
            <a:ext cx="5250180" cy="6861547"/>
          </a:xfrm>
          <a:custGeom>
            <a:avLst/>
            <a:gdLst>
              <a:gd name="connsiteX0" fmla="*/ 0 w 5156200"/>
              <a:gd name="connsiteY0" fmla="*/ 0 h 6861430"/>
              <a:gd name="connsiteX1" fmla="*/ 2578100 w 5156200"/>
              <a:gd name="connsiteY1" fmla="*/ 0 h 6861430"/>
              <a:gd name="connsiteX2" fmla="*/ 5156200 w 5156200"/>
              <a:gd name="connsiteY2" fmla="*/ 3430715 h 6861430"/>
              <a:gd name="connsiteX3" fmla="*/ 2578100 w 5156200"/>
              <a:gd name="connsiteY3" fmla="*/ 6861430 h 6861430"/>
              <a:gd name="connsiteX4" fmla="*/ 0 w 5156200"/>
              <a:gd name="connsiteY4" fmla="*/ 6861430 h 6861430"/>
              <a:gd name="connsiteX5" fmla="*/ 0 w 5156200"/>
              <a:gd name="connsiteY5" fmla="*/ 0 h 6861430"/>
              <a:gd name="connsiteX0" fmla="*/ 0 w 5421392"/>
              <a:gd name="connsiteY0" fmla="*/ 3175 h 6864605"/>
              <a:gd name="connsiteX1" fmla="*/ 4371975 w 5421392"/>
              <a:gd name="connsiteY1" fmla="*/ 0 h 6864605"/>
              <a:gd name="connsiteX2" fmla="*/ 5156200 w 5421392"/>
              <a:gd name="connsiteY2" fmla="*/ 3433890 h 6864605"/>
              <a:gd name="connsiteX3" fmla="*/ 2578100 w 5421392"/>
              <a:gd name="connsiteY3" fmla="*/ 6864605 h 6864605"/>
              <a:gd name="connsiteX4" fmla="*/ 0 w 5421392"/>
              <a:gd name="connsiteY4" fmla="*/ 6864605 h 6864605"/>
              <a:gd name="connsiteX5" fmla="*/ 0 w 5421392"/>
              <a:gd name="connsiteY5" fmla="*/ 3175 h 6864605"/>
              <a:gd name="connsiteX0" fmla="*/ 0 w 5244797"/>
              <a:gd name="connsiteY0" fmla="*/ 3175 h 6864605"/>
              <a:gd name="connsiteX1" fmla="*/ 4371975 w 5244797"/>
              <a:gd name="connsiteY1" fmla="*/ 0 h 6864605"/>
              <a:gd name="connsiteX2" fmla="*/ 5156200 w 5244797"/>
              <a:gd name="connsiteY2" fmla="*/ 3433890 h 6864605"/>
              <a:gd name="connsiteX3" fmla="*/ 2578100 w 5244797"/>
              <a:gd name="connsiteY3" fmla="*/ 6864605 h 6864605"/>
              <a:gd name="connsiteX4" fmla="*/ 0 w 5244797"/>
              <a:gd name="connsiteY4" fmla="*/ 6864605 h 6864605"/>
              <a:gd name="connsiteX5" fmla="*/ 0 w 5244797"/>
              <a:gd name="connsiteY5" fmla="*/ 3175 h 6864605"/>
              <a:gd name="connsiteX0" fmla="*/ 0 w 5243543"/>
              <a:gd name="connsiteY0" fmla="*/ 3175 h 6864605"/>
              <a:gd name="connsiteX1" fmla="*/ 4371975 w 5243543"/>
              <a:gd name="connsiteY1" fmla="*/ 0 h 6864605"/>
              <a:gd name="connsiteX2" fmla="*/ 5156200 w 5243543"/>
              <a:gd name="connsiteY2" fmla="*/ 3433890 h 6864605"/>
              <a:gd name="connsiteX3" fmla="*/ 2578100 w 5243543"/>
              <a:gd name="connsiteY3" fmla="*/ 6864605 h 6864605"/>
              <a:gd name="connsiteX4" fmla="*/ 0 w 5243543"/>
              <a:gd name="connsiteY4" fmla="*/ 6864605 h 6864605"/>
              <a:gd name="connsiteX5" fmla="*/ 0 w 5243543"/>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173821"/>
              <a:gd name="connsiteY0" fmla="*/ 3175 h 6864605"/>
              <a:gd name="connsiteX1" fmla="*/ 4371975 w 5173821"/>
              <a:gd name="connsiteY1" fmla="*/ 0 h 6864605"/>
              <a:gd name="connsiteX2" fmla="*/ 5172075 w 5173821"/>
              <a:gd name="connsiteY2" fmla="*/ 3437065 h 6864605"/>
              <a:gd name="connsiteX3" fmla="*/ 2578100 w 5173821"/>
              <a:gd name="connsiteY3" fmla="*/ 6864605 h 6864605"/>
              <a:gd name="connsiteX4" fmla="*/ 0 w 5173821"/>
              <a:gd name="connsiteY4" fmla="*/ 6864605 h 6864605"/>
              <a:gd name="connsiteX5" fmla="*/ 0 w 5173821"/>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251313"/>
              <a:gd name="connsiteY0" fmla="*/ 3175 h 6864605"/>
              <a:gd name="connsiteX1" fmla="*/ 4371975 w 5251313"/>
              <a:gd name="connsiteY1" fmla="*/ 0 h 6864605"/>
              <a:gd name="connsiteX2" fmla="*/ 5172075 w 5251313"/>
              <a:gd name="connsiteY2" fmla="*/ 3437065 h 6864605"/>
              <a:gd name="connsiteX3" fmla="*/ 2578100 w 5251313"/>
              <a:gd name="connsiteY3" fmla="*/ 6864605 h 6864605"/>
              <a:gd name="connsiteX4" fmla="*/ 0 w 5251313"/>
              <a:gd name="connsiteY4" fmla="*/ 6864605 h 6864605"/>
              <a:gd name="connsiteX5" fmla="*/ 0 w 5251313"/>
              <a:gd name="connsiteY5" fmla="*/ 3175 h 6864605"/>
              <a:gd name="connsiteX0" fmla="*/ 0 w 5249764"/>
              <a:gd name="connsiteY0" fmla="*/ 3175 h 6864605"/>
              <a:gd name="connsiteX1" fmla="*/ 4371975 w 5249764"/>
              <a:gd name="connsiteY1" fmla="*/ 0 h 6864605"/>
              <a:gd name="connsiteX2" fmla="*/ 5172075 w 5249764"/>
              <a:gd name="connsiteY2" fmla="*/ 3437065 h 6864605"/>
              <a:gd name="connsiteX3" fmla="*/ 2578100 w 5249764"/>
              <a:gd name="connsiteY3" fmla="*/ 6864605 h 6864605"/>
              <a:gd name="connsiteX4" fmla="*/ 0 w 5249764"/>
              <a:gd name="connsiteY4" fmla="*/ 6864605 h 6864605"/>
              <a:gd name="connsiteX5" fmla="*/ 0 w 5249764"/>
              <a:gd name="connsiteY5" fmla="*/ 3175 h 6864605"/>
              <a:gd name="connsiteX0" fmla="*/ 0 w 5180799"/>
              <a:gd name="connsiteY0" fmla="*/ 3175 h 6864605"/>
              <a:gd name="connsiteX1" fmla="*/ 4371975 w 5180799"/>
              <a:gd name="connsiteY1" fmla="*/ 0 h 6864605"/>
              <a:gd name="connsiteX2" fmla="*/ 5172075 w 5180799"/>
              <a:gd name="connsiteY2" fmla="*/ 3437065 h 6864605"/>
              <a:gd name="connsiteX3" fmla="*/ 2578100 w 5180799"/>
              <a:gd name="connsiteY3" fmla="*/ 6864605 h 6864605"/>
              <a:gd name="connsiteX4" fmla="*/ 0 w 5180799"/>
              <a:gd name="connsiteY4" fmla="*/ 6864605 h 6864605"/>
              <a:gd name="connsiteX5" fmla="*/ 0 w 5180799"/>
              <a:gd name="connsiteY5" fmla="*/ 3175 h 6864605"/>
              <a:gd name="connsiteX0" fmla="*/ 0 w 5182765"/>
              <a:gd name="connsiteY0" fmla="*/ 3175 h 6864605"/>
              <a:gd name="connsiteX1" fmla="*/ 4371975 w 5182765"/>
              <a:gd name="connsiteY1" fmla="*/ 0 h 6864605"/>
              <a:gd name="connsiteX2" fmla="*/ 5172075 w 5182765"/>
              <a:gd name="connsiteY2" fmla="*/ 3437065 h 6864605"/>
              <a:gd name="connsiteX3" fmla="*/ 2578100 w 5182765"/>
              <a:gd name="connsiteY3" fmla="*/ 6864605 h 6864605"/>
              <a:gd name="connsiteX4" fmla="*/ 0 w 5182765"/>
              <a:gd name="connsiteY4" fmla="*/ 6864605 h 6864605"/>
              <a:gd name="connsiteX5" fmla="*/ 0 w 5182765"/>
              <a:gd name="connsiteY5" fmla="*/ 3175 h 6864605"/>
              <a:gd name="connsiteX0" fmla="*/ 0 w 5172822"/>
              <a:gd name="connsiteY0" fmla="*/ 3175 h 6864605"/>
              <a:gd name="connsiteX1" fmla="*/ 4371975 w 5172822"/>
              <a:gd name="connsiteY1" fmla="*/ 0 h 6864605"/>
              <a:gd name="connsiteX2" fmla="*/ 5172075 w 5172822"/>
              <a:gd name="connsiteY2" fmla="*/ 3437065 h 6864605"/>
              <a:gd name="connsiteX3" fmla="*/ 2578100 w 5172822"/>
              <a:gd name="connsiteY3" fmla="*/ 6864605 h 6864605"/>
              <a:gd name="connsiteX4" fmla="*/ 0 w 5172822"/>
              <a:gd name="connsiteY4" fmla="*/ 6864605 h 6864605"/>
              <a:gd name="connsiteX5" fmla="*/ 0 w 5172822"/>
              <a:gd name="connsiteY5" fmla="*/ 3175 h 6864605"/>
              <a:gd name="connsiteX0" fmla="*/ 0 w 5318040"/>
              <a:gd name="connsiteY0" fmla="*/ 3175 h 6864605"/>
              <a:gd name="connsiteX1" fmla="*/ 4371975 w 5318040"/>
              <a:gd name="connsiteY1" fmla="*/ 0 h 6864605"/>
              <a:gd name="connsiteX2" fmla="*/ 5172075 w 5318040"/>
              <a:gd name="connsiteY2" fmla="*/ 3437065 h 6864605"/>
              <a:gd name="connsiteX3" fmla="*/ 4391025 w 5318040"/>
              <a:gd name="connsiteY3" fmla="*/ 6864605 h 6864605"/>
              <a:gd name="connsiteX4" fmla="*/ 0 w 5318040"/>
              <a:gd name="connsiteY4" fmla="*/ 6864605 h 6864605"/>
              <a:gd name="connsiteX5" fmla="*/ 0 w 5318040"/>
              <a:gd name="connsiteY5" fmla="*/ 3175 h 6864605"/>
              <a:gd name="connsiteX0" fmla="*/ 0 w 5172098"/>
              <a:gd name="connsiteY0" fmla="*/ 3175 h 6864605"/>
              <a:gd name="connsiteX1" fmla="*/ 4371975 w 5172098"/>
              <a:gd name="connsiteY1" fmla="*/ 0 h 6864605"/>
              <a:gd name="connsiteX2" fmla="*/ 5172075 w 5172098"/>
              <a:gd name="connsiteY2" fmla="*/ 3437065 h 6864605"/>
              <a:gd name="connsiteX3" fmla="*/ 4391025 w 5172098"/>
              <a:gd name="connsiteY3" fmla="*/ 6864605 h 6864605"/>
              <a:gd name="connsiteX4" fmla="*/ 0 w 5172098"/>
              <a:gd name="connsiteY4" fmla="*/ 6864605 h 6864605"/>
              <a:gd name="connsiteX5" fmla="*/ 0 w 5172098"/>
              <a:gd name="connsiteY5" fmla="*/ 3175 h 6864605"/>
              <a:gd name="connsiteX0" fmla="*/ 0 w 5175272"/>
              <a:gd name="connsiteY0" fmla="*/ 3175 h 6864605"/>
              <a:gd name="connsiteX1" fmla="*/ 4371975 w 5175272"/>
              <a:gd name="connsiteY1" fmla="*/ 0 h 6864605"/>
              <a:gd name="connsiteX2" fmla="*/ 5172075 w 5175272"/>
              <a:gd name="connsiteY2" fmla="*/ 3437065 h 6864605"/>
              <a:gd name="connsiteX3" fmla="*/ 4391025 w 5175272"/>
              <a:gd name="connsiteY3" fmla="*/ 6864605 h 6864605"/>
              <a:gd name="connsiteX4" fmla="*/ 0 w 5175272"/>
              <a:gd name="connsiteY4" fmla="*/ 6864605 h 6864605"/>
              <a:gd name="connsiteX5" fmla="*/ 0 w 5175272"/>
              <a:gd name="connsiteY5" fmla="*/ 3175 h 6864605"/>
              <a:gd name="connsiteX0" fmla="*/ 0 w 5172611"/>
              <a:gd name="connsiteY0" fmla="*/ 3175 h 6864605"/>
              <a:gd name="connsiteX1" fmla="*/ 4371975 w 5172611"/>
              <a:gd name="connsiteY1" fmla="*/ 0 h 6864605"/>
              <a:gd name="connsiteX2" fmla="*/ 5172075 w 5172611"/>
              <a:gd name="connsiteY2" fmla="*/ 3437065 h 6864605"/>
              <a:gd name="connsiteX3" fmla="*/ 4391025 w 5172611"/>
              <a:gd name="connsiteY3" fmla="*/ 6864605 h 6864605"/>
              <a:gd name="connsiteX4" fmla="*/ 0 w 5172611"/>
              <a:gd name="connsiteY4" fmla="*/ 6864605 h 6864605"/>
              <a:gd name="connsiteX5" fmla="*/ 0 w 5172611"/>
              <a:gd name="connsiteY5" fmla="*/ 3175 h 6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2611" h="6864605">
                <a:moveTo>
                  <a:pt x="0" y="3175"/>
                </a:moveTo>
                <a:lnTo>
                  <a:pt x="4371975" y="0"/>
                </a:lnTo>
                <a:cubicBezTo>
                  <a:pt x="4935395" y="1158875"/>
                  <a:pt x="5156200" y="2292964"/>
                  <a:pt x="5172075" y="3437065"/>
                </a:cubicBezTo>
                <a:cubicBezTo>
                  <a:pt x="5187950" y="4581166"/>
                  <a:pt x="4849670" y="5870830"/>
                  <a:pt x="4391025" y="6864605"/>
                </a:cubicBezTo>
                <a:lnTo>
                  <a:pt x="0" y="6864605"/>
                </a:lnTo>
                <a:lnTo>
                  <a:pt x="0" y="3175"/>
                </a:lnTo>
                <a:close/>
              </a:path>
            </a:pathLst>
          </a:custGeom>
        </p:spPr>
      </p:pic>
      <p:sp>
        <p:nvSpPr>
          <p:cNvPr id="13" name="Ellipse 12">
            <a:extLst>
              <a:ext uri="{FF2B5EF4-FFF2-40B4-BE49-F238E27FC236}">
                <a16:creationId xmlns:a16="http://schemas.microsoft.com/office/drawing/2014/main" id="{65554602-1F4C-ABC5-300D-5D4250DA4738}"/>
              </a:ext>
            </a:extLst>
          </p:cNvPr>
          <p:cNvSpPr/>
          <p:nvPr/>
        </p:nvSpPr>
        <p:spPr>
          <a:xfrm>
            <a:off x="-1192134" y="5065820"/>
            <a:ext cx="4104626" cy="4104626"/>
          </a:xfrm>
          <a:prstGeom prst="ellipse">
            <a:avLst/>
          </a:prstGeom>
          <a:noFill/>
          <a:ln w="508000">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BE" dirty="0"/>
              <a:t> </a:t>
            </a:r>
          </a:p>
        </p:txBody>
      </p:sp>
    </p:spTree>
    <p:extLst>
      <p:ext uri="{BB962C8B-B14F-4D97-AF65-F5344CB8AC3E}">
        <p14:creationId xmlns:p14="http://schemas.microsoft.com/office/powerpoint/2010/main" val="3556351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a:t>INFORMATIE EN FORMULIEREN</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41</a:t>
            </a:fld>
            <a:endParaRPr lang="fr-BE" dirty="0"/>
          </a:p>
        </p:txBody>
      </p:sp>
      <p:sp>
        <p:nvSpPr>
          <p:cNvPr id="4" name="Espace réservé du contenu 8">
            <a:extLst>
              <a:ext uri="{FF2B5EF4-FFF2-40B4-BE49-F238E27FC236}">
                <a16:creationId xmlns:a16="http://schemas.microsoft.com/office/drawing/2014/main" id="{F6271C38-FA5C-E4FB-3EA1-37FD7F318887}"/>
              </a:ext>
            </a:extLst>
          </p:cNvPr>
          <p:cNvSpPr txBox="1">
            <a:spLocks/>
          </p:cNvSpPr>
          <p:nvPr/>
        </p:nvSpPr>
        <p:spPr>
          <a:xfrm>
            <a:off x="838200" y="1087088"/>
            <a:ext cx="10515600" cy="4284216"/>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nl-BE" dirty="0"/>
              <a:t>Alle nuttige informatie vindt u:</a:t>
            </a:r>
          </a:p>
          <a:p>
            <a:pPr lvl="1"/>
            <a:r>
              <a:rPr lang="nl-BE" dirty="0"/>
              <a:t>Op de website van de RVA</a:t>
            </a:r>
          </a:p>
          <a:p>
            <a:pPr lvl="2"/>
            <a:r>
              <a:rPr lang="nl-BE" dirty="0"/>
              <a:t>Instructiefilm</a:t>
            </a:r>
          </a:p>
          <a:p>
            <a:pPr lvl="2"/>
            <a:r>
              <a:rPr lang="nl-BE" dirty="0"/>
              <a:t>Folder</a:t>
            </a:r>
          </a:p>
          <a:p>
            <a:pPr lvl="2"/>
            <a:r>
              <a:rPr lang="nl-BE" dirty="0"/>
              <a:t>Handleiding</a:t>
            </a:r>
          </a:p>
          <a:p>
            <a:pPr lvl="2"/>
            <a:r>
              <a:rPr lang="nl-BE" dirty="0"/>
              <a:t>Infobladen</a:t>
            </a:r>
          </a:p>
          <a:p>
            <a:pPr lvl="2"/>
            <a:r>
              <a:rPr lang="nl-BE" dirty="0"/>
              <a:t>Formulieren</a:t>
            </a:r>
          </a:p>
          <a:p>
            <a:pPr lvl="2"/>
            <a:r>
              <a:rPr lang="nl-BE" dirty="0" err="1"/>
              <a:t>Veelgestelde</a:t>
            </a:r>
            <a:r>
              <a:rPr lang="nl-BE" dirty="0"/>
              <a:t> vragen</a:t>
            </a:r>
          </a:p>
          <a:p>
            <a:pPr lvl="2"/>
            <a:r>
              <a:rPr lang="nl-BE" dirty="0"/>
              <a:t>Info grensarbeiders</a:t>
            </a:r>
          </a:p>
          <a:p>
            <a:pPr lvl="2"/>
            <a:endParaRPr lang="nl-BE" dirty="0"/>
          </a:p>
          <a:p>
            <a:pPr lvl="1"/>
            <a:endParaRPr lang="nl-BE" dirty="0"/>
          </a:p>
          <a:p>
            <a:pPr lvl="1"/>
            <a:endParaRPr lang="nl-BE" dirty="0"/>
          </a:p>
          <a:p>
            <a:endParaRPr lang="nl-BE" dirty="0"/>
          </a:p>
          <a:p>
            <a:endParaRPr lang="nl-BE" dirty="0"/>
          </a:p>
          <a:p>
            <a:pPr algn="r"/>
            <a:endParaRPr lang="fr-BE" dirty="0"/>
          </a:p>
        </p:txBody>
      </p:sp>
      <p:pic>
        <p:nvPicPr>
          <p:cNvPr id="7" name="Afbeelding 6">
            <a:extLst>
              <a:ext uri="{FF2B5EF4-FFF2-40B4-BE49-F238E27FC236}">
                <a16:creationId xmlns:a16="http://schemas.microsoft.com/office/drawing/2014/main" id="{ACD7525B-458A-61FF-6063-CE0A1D3A9E49}"/>
              </a:ext>
            </a:extLst>
          </p:cNvPr>
          <p:cNvPicPr>
            <a:picLocks noChangeAspect="1"/>
          </p:cNvPicPr>
          <p:nvPr/>
        </p:nvPicPr>
        <p:blipFill>
          <a:blip r:embed="rId2"/>
          <a:stretch>
            <a:fillRect/>
          </a:stretch>
        </p:blipFill>
        <p:spPr>
          <a:xfrm>
            <a:off x="7028328" y="559071"/>
            <a:ext cx="4592172" cy="4734197"/>
          </a:xfrm>
          <a:prstGeom prst="rect">
            <a:avLst/>
          </a:prstGeom>
        </p:spPr>
      </p:pic>
      <p:pic>
        <p:nvPicPr>
          <p:cNvPr id="11" name="Afbeelding 10">
            <a:extLst>
              <a:ext uri="{FF2B5EF4-FFF2-40B4-BE49-F238E27FC236}">
                <a16:creationId xmlns:a16="http://schemas.microsoft.com/office/drawing/2014/main" id="{B0EA0164-E3F9-AFF5-FE70-E6ABEA31E8A1}"/>
              </a:ext>
            </a:extLst>
          </p:cNvPr>
          <p:cNvPicPr>
            <a:picLocks noChangeAspect="1"/>
          </p:cNvPicPr>
          <p:nvPr/>
        </p:nvPicPr>
        <p:blipFill>
          <a:blip r:embed="rId3"/>
          <a:stretch>
            <a:fillRect/>
          </a:stretch>
        </p:blipFill>
        <p:spPr>
          <a:xfrm>
            <a:off x="4531098" y="3541058"/>
            <a:ext cx="2230530" cy="2715427"/>
          </a:xfrm>
          <a:prstGeom prst="rect">
            <a:avLst/>
          </a:prstGeom>
        </p:spPr>
      </p:pic>
    </p:spTree>
    <p:extLst>
      <p:ext uri="{BB962C8B-B14F-4D97-AF65-F5344CB8AC3E}">
        <p14:creationId xmlns:p14="http://schemas.microsoft.com/office/powerpoint/2010/main" val="169533869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pour une image  6" descr="Lachende kantoor collega's">
            <a:extLst>
              <a:ext uri="{FF2B5EF4-FFF2-40B4-BE49-F238E27FC236}">
                <a16:creationId xmlns:a16="http://schemas.microsoft.com/office/drawing/2014/main" id="{E7257852-D471-88FD-8CD0-CC486BC243E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517" r="6517"/>
          <a:stretch/>
        </p:blipFill>
        <p:spPr>
          <a:xfrm>
            <a:off x="715483" y="1281277"/>
            <a:ext cx="5600347" cy="4295445"/>
          </a:xfrm>
        </p:spPr>
      </p:pic>
      <p:sp>
        <p:nvSpPr>
          <p:cNvPr id="4" name="Titre 3">
            <a:extLst>
              <a:ext uri="{FF2B5EF4-FFF2-40B4-BE49-F238E27FC236}">
                <a16:creationId xmlns:a16="http://schemas.microsoft.com/office/drawing/2014/main" id="{FA1DDD21-8035-2DDF-6BD3-3CEAD1428882}"/>
              </a:ext>
            </a:extLst>
          </p:cNvPr>
          <p:cNvSpPr>
            <a:spLocks noGrp="1"/>
          </p:cNvSpPr>
          <p:nvPr>
            <p:ph type="title"/>
          </p:nvPr>
        </p:nvSpPr>
        <p:spPr>
          <a:xfrm>
            <a:off x="6845525" y="546882"/>
            <a:ext cx="4935258" cy="3082176"/>
          </a:xfrm>
        </p:spPr>
        <p:txBody>
          <a:bodyPr>
            <a:normAutofit/>
          </a:bodyPr>
          <a:lstStyle/>
          <a:p>
            <a:r>
              <a:rPr lang="fr-BE" sz="3000" dirty="0"/>
              <a:t>Al </a:t>
            </a:r>
            <a:r>
              <a:rPr lang="fr-BE" sz="3000" dirty="0" err="1"/>
              <a:t>meer</a:t>
            </a:r>
            <a:r>
              <a:rPr lang="fr-BE" sz="3000" dirty="0"/>
              <a:t> dan</a:t>
            </a:r>
            <a:br>
              <a:rPr lang="fr-BE" sz="3000" dirty="0"/>
            </a:br>
            <a:br>
              <a:rPr lang="fr-BE" sz="3000" dirty="0"/>
            </a:br>
            <a:r>
              <a:rPr lang="fr-BE" sz="3000" dirty="0"/>
              <a:t>70.000 </a:t>
            </a:r>
            <a:r>
              <a:rPr lang="fr-BE" sz="3000" dirty="0" err="1"/>
              <a:t>werknemers</a:t>
            </a:r>
            <a:br>
              <a:rPr lang="fr-BE" sz="3000" dirty="0"/>
            </a:br>
            <a:br>
              <a:rPr lang="fr-BE" sz="3000" dirty="0"/>
            </a:br>
            <a:r>
              <a:rPr lang="fr-BE" sz="3000" dirty="0"/>
              <a:t>9.300 </a:t>
            </a:r>
            <a:r>
              <a:rPr lang="fr-BE" sz="3000" dirty="0" err="1"/>
              <a:t>ondernemingen</a:t>
            </a:r>
            <a:endParaRPr lang="fr-BE" sz="3000" dirty="0"/>
          </a:p>
        </p:txBody>
      </p:sp>
      <p:sp>
        <p:nvSpPr>
          <p:cNvPr id="2" name="Espace réservé du numéro de diapositive 1">
            <a:extLst>
              <a:ext uri="{FF2B5EF4-FFF2-40B4-BE49-F238E27FC236}">
                <a16:creationId xmlns:a16="http://schemas.microsoft.com/office/drawing/2014/main" id="{D1ED45D2-9889-E875-E499-C50E0FCFB221}"/>
              </a:ext>
            </a:extLst>
          </p:cNvPr>
          <p:cNvSpPr>
            <a:spLocks noGrp="1"/>
          </p:cNvSpPr>
          <p:nvPr>
            <p:ph type="sldNum" sz="quarter" idx="4"/>
          </p:nvPr>
        </p:nvSpPr>
        <p:spPr/>
        <p:txBody>
          <a:bodyPr/>
          <a:lstStyle/>
          <a:p>
            <a:fld id="{1A702769-3850-4183-AD4D-D4D1727092EA}" type="slidenum">
              <a:rPr lang="fr-BE" smtClean="0"/>
              <a:pPr/>
              <a:t>42</a:t>
            </a:fld>
            <a:endParaRPr lang="fr-BE" dirty="0"/>
          </a:p>
        </p:txBody>
      </p:sp>
      <p:pic>
        <p:nvPicPr>
          <p:cNvPr id="10" name="Graphique 2">
            <a:extLst>
              <a:ext uri="{FF2B5EF4-FFF2-40B4-BE49-F238E27FC236}">
                <a16:creationId xmlns:a16="http://schemas.microsoft.com/office/drawing/2014/main" id="{F8E384E6-39D3-C898-4AE1-76CEDAECB1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952681" y="861777"/>
            <a:ext cx="672945" cy="532748"/>
          </a:xfrm>
          <a:prstGeom prst="rect">
            <a:avLst/>
          </a:prstGeom>
        </p:spPr>
      </p:pic>
      <p:sp>
        <p:nvSpPr>
          <p:cNvPr id="3" name="Tijdelijke aanduiding voor tekst 3">
            <a:extLst>
              <a:ext uri="{FF2B5EF4-FFF2-40B4-BE49-F238E27FC236}">
                <a16:creationId xmlns:a16="http://schemas.microsoft.com/office/drawing/2014/main" id="{9442EB37-058F-23EA-ED3C-FA8062C0A185}"/>
              </a:ext>
            </a:extLst>
          </p:cNvPr>
          <p:cNvSpPr txBox="1">
            <a:spLocks/>
          </p:cNvSpPr>
          <p:nvPr/>
        </p:nvSpPr>
        <p:spPr>
          <a:xfrm>
            <a:off x="6845525" y="4536280"/>
            <a:ext cx="4500338" cy="1459943"/>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Poppins" panose="00000500000000000000" pitchFamily="2" charset="0"/>
              <a:buNone/>
            </a:pPr>
            <a:r>
              <a:rPr lang="nl-BE" b="1" dirty="0"/>
              <a:t>BEDANKT EN TOT EEN VOLGENDE WEBINAR…</a:t>
            </a:r>
          </a:p>
          <a:p>
            <a:pPr marL="0" indent="0">
              <a:buFont typeface="Poppins" panose="00000500000000000000" pitchFamily="2" charset="0"/>
              <a:buNone/>
            </a:pPr>
            <a:r>
              <a:rPr lang="nl-BE" sz="5000" dirty="0"/>
              <a:t>www.rva.be</a:t>
            </a:r>
          </a:p>
        </p:txBody>
      </p:sp>
    </p:spTree>
    <p:extLst>
      <p:ext uri="{BB962C8B-B14F-4D97-AF65-F5344CB8AC3E}">
        <p14:creationId xmlns:p14="http://schemas.microsoft.com/office/powerpoint/2010/main" val="8310170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1875FA3C-FA35-8FF0-EDD5-CA1FC0650A22}"/>
              </a:ext>
            </a:extLst>
          </p:cNvPr>
          <p:cNvSpPr>
            <a:spLocks noGrp="1"/>
          </p:cNvSpPr>
          <p:nvPr>
            <p:ph type="body" sz="quarter" idx="11"/>
          </p:nvPr>
        </p:nvSpPr>
        <p:spPr/>
        <p:txBody>
          <a:bodyPr/>
          <a:lstStyle/>
          <a:p>
            <a:pPr marL="0" indent="0">
              <a:buNone/>
            </a:pPr>
            <a:r>
              <a:rPr lang="nl-BE" dirty="0"/>
              <a:t>BEDANKT EN TOT EEN VOLGENDE WEBINAR…</a:t>
            </a:r>
          </a:p>
          <a:p>
            <a:pPr marL="0" indent="0">
              <a:buNone/>
            </a:pPr>
            <a:endParaRPr lang="nl-BE" dirty="0"/>
          </a:p>
          <a:p>
            <a:pPr marL="0" indent="0">
              <a:buNone/>
            </a:pPr>
            <a:endParaRPr lang="nl-BE" dirty="0"/>
          </a:p>
          <a:p>
            <a:pPr marL="0" indent="0">
              <a:buNone/>
            </a:pPr>
            <a:endParaRPr lang="nl-BE" dirty="0"/>
          </a:p>
          <a:p>
            <a:pPr marL="0" indent="0">
              <a:buNone/>
            </a:pPr>
            <a:endParaRPr lang="nl-BE" dirty="0"/>
          </a:p>
          <a:p>
            <a:pPr marL="0" indent="0">
              <a:buNone/>
            </a:pPr>
            <a:r>
              <a:rPr lang="nl-BE" dirty="0"/>
              <a:t>		</a:t>
            </a:r>
            <a:r>
              <a:rPr lang="nl-BE" sz="6600" dirty="0"/>
              <a:t>www.rva.be</a:t>
            </a:r>
          </a:p>
        </p:txBody>
      </p:sp>
    </p:spTree>
    <p:extLst>
      <p:ext uri="{BB962C8B-B14F-4D97-AF65-F5344CB8AC3E}">
        <p14:creationId xmlns:p14="http://schemas.microsoft.com/office/powerpoint/2010/main" val="1450622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764E11-7BF7-DC62-8AFF-AC6C8FA21CC2}"/>
              </a:ext>
            </a:extLst>
          </p:cNvPr>
          <p:cNvSpPr>
            <a:spLocks noGrp="1"/>
          </p:cNvSpPr>
          <p:nvPr>
            <p:ph type="title"/>
          </p:nvPr>
        </p:nvSpPr>
        <p:spPr/>
        <p:txBody>
          <a:bodyPr/>
          <a:lstStyle/>
          <a:p>
            <a:r>
              <a:rPr lang="fr-BE" dirty="0" err="1"/>
              <a:t>Inhoudstafel</a:t>
            </a:r>
            <a:endParaRPr lang="fr-BE" dirty="0"/>
          </a:p>
        </p:txBody>
      </p:sp>
      <p:sp>
        <p:nvSpPr>
          <p:cNvPr id="6" name="Espace réservé du texte 5">
            <a:extLst>
              <a:ext uri="{FF2B5EF4-FFF2-40B4-BE49-F238E27FC236}">
                <a16:creationId xmlns:a16="http://schemas.microsoft.com/office/drawing/2014/main" id="{25826B43-7DEE-9CE0-8E37-4ADFDF7F3D88}"/>
              </a:ext>
            </a:extLst>
          </p:cNvPr>
          <p:cNvSpPr>
            <a:spLocks noGrp="1"/>
          </p:cNvSpPr>
          <p:nvPr>
            <p:ph type="body" sz="quarter" idx="15"/>
          </p:nvPr>
        </p:nvSpPr>
        <p:spPr>
          <a:xfrm>
            <a:off x="1383546" y="1270954"/>
            <a:ext cx="4270249" cy="369332"/>
          </a:xfrm>
        </p:spPr>
        <p:txBody>
          <a:bodyPr>
            <a:normAutofit fontScale="85000" lnSpcReduction="10000"/>
          </a:bodyPr>
          <a:lstStyle/>
          <a:p>
            <a:r>
              <a:rPr lang="fr-BE" b="1" dirty="0" err="1"/>
              <a:t>Waarom</a:t>
            </a:r>
            <a:r>
              <a:rPr lang="fr-BE" b="1" dirty="0"/>
              <a:t>?</a:t>
            </a:r>
          </a:p>
        </p:txBody>
      </p:sp>
      <p:sp>
        <p:nvSpPr>
          <p:cNvPr id="7" name="Espace réservé du texte 6">
            <a:extLst>
              <a:ext uri="{FF2B5EF4-FFF2-40B4-BE49-F238E27FC236}">
                <a16:creationId xmlns:a16="http://schemas.microsoft.com/office/drawing/2014/main" id="{BD018295-81D5-5FD9-2A3D-4291166C1EAA}"/>
              </a:ext>
            </a:extLst>
          </p:cNvPr>
          <p:cNvSpPr>
            <a:spLocks noGrp="1"/>
          </p:cNvSpPr>
          <p:nvPr>
            <p:ph type="body" sz="quarter" idx="16"/>
          </p:nvPr>
        </p:nvSpPr>
        <p:spPr>
          <a:xfrm>
            <a:off x="851683" y="1216970"/>
            <a:ext cx="400736" cy="395668"/>
          </a:xfrm>
        </p:spPr>
        <p:txBody>
          <a:bodyPr/>
          <a:lstStyle/>
          <a:p>
            <a:r>
              <a:rPr lang="fr-BE" b="1" dirty="0"/>
              <a:t>1</a:t>
            </a:r>
          </a:p>
        </p:txBody>
      </p:sp>
      <p:sp>
        <p:nvSpPr>
          <p:cNvPr id="8" name="Espace réservé du texte 7">
            <a:extLst>
              <a:ext uri="{FF2B5EF4-FFF2-40B4-BE49-F238E27FC236}">
                <a16:creationId xmlns:a16="http://schemas.microsoft.com/office/drawing/2014/main" id="{1BC0803C-083A-0DCD-1DC7-27B6C3F884A5}"/>
              </a:ext>
            </a:extLst>
          </p:cNvPr>
          <p:cNvSpPr>
            <a:spLocks noGrp="1"/>
          </p:cNvSpPr>
          <p:nvPr>
            <p:ph type="body" sz="quarter" idx="17"/>
          </p:nvPr>
        </p:nvSpPr>
        <p:spPr>
          <a:xfrm>
            <a:off x="1583914" y="1731242"/>
            <a:ext cx="4270249" cy="369332"/>
          </a:xfrm>
        </p:spPr>
        <p:txBody>
          <a:bodyPr>
            <a:normAutofit fontScale="85000" lnSpcReduction="10000"/>
          </a:bodyPr>
          <a:lstStyle/>
          <a:p>
            <a:r>
              <a:rPr lang="fr-BE" i="1" dirty="0"/>
              <a:t>Anti-fraude</a:t>
            </a:r>
          </a:p>
        </p:txBody>
      </p:sp>
      <p:sp>
        <p:nvSpPr>
          <p:cNvPr id="10" name="Espace réservé du texte 9">
            <a:extLst>
              <a:ext uri="{FF2B5EF4-FFF2-40B4-BE49-F238E27FC236}">
                <a16:creationId xmlns:a16="http://schemas.microsoft.com/office/drawing/2014/main" id="{DC10177E-E06E-9E2A-EB93-72C9B073443A}"/>
              </a:ext>
            </a:extLst>
          </p:cNvPr>
          <p:cNvSpPr>
            <a:spLocks noGrp="1"/>
          </p:cNvSpPr>
          <p:nvPr>
            <p:ph type="body" sz="quarter" idx="19"/>
          </p:nvPr>
        </p:nvSpPr>
        <p:spPr>
          <a:xfrm>
            <a:off x="1583914" y="2158888"/>
            <a:ext cx="4270249" cy="369332"/>
          </a:xfrm>
        </p:spPr>
        <p:txBody>
          <a:bodyPr>
            <a:normAutofit fontScale="85000" lnSpcReduction="10000"/>
          </a:bodyPr>
          <a:lstStyle/>
          <a:p>
            <a:r>
              <a:rPr lang="fr-BE" i="1" dirty="0" err="1"/>
              <a:t>Snel</a:t>
            </a:r>
            <a:endParaRPr lang="fr-BE" i="1" dirty="0"/>
          </a:p>
        </p:txBody>
      </p:sp>
      <p:sp>
        <p:nvSpPr>
          <p:cNvPr id="12" name="Espace réservé du texte 11">
            <a:extLst>
              <a:ext uri="{FF2B5EF4-FFF2-40B4-BE49-F238E27FC236}">
                <a16:creationId xmlns:a16="http://schemas.microsoft.com/office/drawing/2014/main" id="{12DDF708-52A0-0EF0-1638-50395DF2B0EB}"/>
              </a:ext>
            </a:extLst>
          </p:cNvPr>
          <p:cNvSpPr>
            <a:spLocks noGrp="1"/>
          </p:cNvSpPr>
          <p:nvPr>
            <p:ph type="body" sz="quarter" idx="21"/>
          </p:nvPr>
        </p:nvSpPr>
        <p:spPr>
          <a:xfrm>
            <a:off x="1605183" y="2584485"/>
            <a:ext cx="4270249" cy="369332"/>
          </a:xfrm>
        </p:spPr>
        <p:txBody>
          <a:bodyPr>
            <a:normAutofit fontScale="77500" lnSpcReduction="20000"/>
          </a:bodyPr>
          <a:lstStyle/>
          <a:p>
            <a:r>
              <a:rPr lang="fr-BE" i="1" dirty="0" err="1"/>
              <a:t>Administratieve</a:t>
            </a:r>
            <a:r>
              <a:rPr lang="fr-BE" i="1" dirty="0"/>
              <a:t> </a:t>
            </a:r>
            <a:r>
              <a:rPr lang="fr-BE" i="1" dirty="0" err="1"/>
              <a:t>vereenvoudiging</a:t>
            </a:r>
            <a:endParaRPr lang="fr-BE" i="1" dirty="0"/>
          </a:p>
        </p:txBody>
      </p:sp>
      <p:sp>
        <p:nvSpPr>
          <p:cNvPr id="14" name="Espace réservé du texte 13">
            <a:extLst>
              <a:ext uri="{FF2B5EF4-FFF2-40B4-BE49-F238E27FC236}">
                <a16:creationId xmlns:a16="http://schemas.microsoft.com/office/drawing/2014/main" id="{E056D5AA-5184-FC12-582F-9F65C91E44CB}"/>
              </a:ext>
            </a:extLst>
          </p:cNvPr>
          <p:cNvSpPr>
            <a:spLocks noGrp="1"/>
          </p:cNvSpPr>
          <p:nvPr>
            <p:ph type="body" sz="quarter" idx="23"/>
          </p:nvPr>
        </p:nvSpPr>
        <p:spPr>
          <a:xfrm>
            <a:off x="1452787" y="4196252"/>
            <a:ext cx="4270249" cy="369332"/>
          </a:xfrm>
        </p:spPr>
        <p:txBody>
          <a:bodyPr>
            <a:normAutofit fontScale="85000" lnSpcReduction="10000"/>
          </a:bodyPr>
          <a:lstStyle/>
          <a:p>
            <a:r>
              <a:rPr lang="fr-BE" b="1" dirty="0"/>
              <a:t>De </a:t>
            </a:r>
            <a:r>
              <a:rPr lang="fr-BE" b="1" dirty="0" err="1"/>
              <a:t>verplichting</a:t>
            </a:r>
            <a:r>
              <a:rPr lang="fr-BE" b="1" dirty="0"/>
              <a:t> </a:t>
            </a:r>
            <a:r>
              <a:rPr lang="fr-BE" b="1" dirty="0" err="1"/>
              <a:t>vanaf</a:t>
            </a:r>
            <a:r>
              <a:rPr lang="fr-BE" b="1" dirty="0"/>
              <a:t> 1/1/2025</a:t>
            </a:r>
          </a:p>
        </p:txBody>
      </p:sp>
      <p:sp>
        <p:nvSpPr>
          <p:cNvPr id="15" name="Espace réservé du texte 14">
            <a:extLst>
              <a:ext uri="{FF2B5EF4-FFF2-40B4-BE49-F238E27FC236}">
                <a16:creationId xmlns:a16="http://schemas.microsoft.com/office/drawing/2014/main" id="{4B4B1AD3-4CC6-1CAC-8425-EA065083B9E0}"/>
              </a:ext>
            </a:extLst>
          </p:cNvPr>
          <p:cNvSpPr>
            <a:spLocks noGrp="1"/>
          </p:cNvSpPr>
          <p:nvPr>
            <p:ph type="body" sz="quarter" idx="24"/>
          </p:nvPr>
        </p:nvSpPr>
        <p:spPr>
          <a:xfrm>
            <a:off x="851683" y="4169916"/>
            <a:ext cx="400736" cy="395668"/>
          </a:xfrm>
        </p:spPr>
        <p:txBody>
          <a:bodyPr/>
          <a:lstStyle/>
          <a:p>
            <a:r>
              <a:rPr lang="fr-BE" b="1" dirty="0"/>
              <a:t>3</a:t>
            </a:r>
          </a:p>
        </p:txBody>
      </p:sp>
      <p:sp>
        <p:nvSpPr>
          <p:cNvPr id="16" name="Espace réservé du texte 15">
            <a:extLst>
              <a:ext uri="{FF2B5EF4-FFF2-40B4-BE49-F238E27FC236}">
                <a16:creationId xmlns:a16="http://schemas.microsoft.com/office/drawing/2014/main" id="{F0B851F3-1D58-CDD1-9966-0D2E2A59F009}"/>
              </a:ext>
            </a:extLst>
          </p:cNvPr>
          <p:cNvSpPr>
            <a:spLocks noGrp="1"/>
          </p:cNvSpPr>
          <p:nvPr>
            <p:ph type="body" sz="quarter" idx="25"/>
          </p:nvPr>
        </p:nvSpPr>
        <p:spPr>
          <a:xfrm>
            <a:off x="7190478" y="1216970"/>
            <a:ext cx="4270249" cy="369332"/>
          </a:xfrm>
        </p:spPr>
        <p:txBody>
          <a:bodyPr>
            <a:normAutofit fontScale="85000" lnSpcReduction="10000"/>
          </a:bodyPr>
          <a:lstStyle/>
          <a:p>
            <a:r>
              <a:rPr lang="fr-BE" b="1" dirty="0" err="1"/>
              <a:t>Hoe</a:t>
            </a:r>
            <a:r>
              <a:rPr lang="fr-BE" b="1" dirty="0"/>
              <a:t> </a:t>
            </a:r>
            <a:r>
              <a:rPr lang="fr-BE" b="1" dirty="0" err="1"/>
              <a:t>werkt</a:t>
            </a:r>
            <a:r>
              <a:rPr lang="fr-BE" b="1" dirty="0"/>
              <a:t> de eC3.2?</a:t>
            </a:r>
          </a:p>
        </p:txBody>
      </p:sp>
      <p:sp>
        <p:nvSpPr>
          <p:cNvPr id="17" name="Espace réservé du texte 16">
            <a:extLst>
              <a:ext uri="{FF2B5EF4-FFF2-40B4-BE49-F238E27FC236}">
                <a16:creationId xmlns:a16="http://schemas.microsoft.com/office/drawing/2014/main" id="{4BD8EB37-A2A2-1AC6-8372-EA3870506211}"/>
              </a:ext>
            </a:extLst>
          </p:cNvPr>
          <p:cNvSpPr>
            <a:spLocks noGrp="1"/>
          </p:cNvSpPr>
          <p:nvPr>
            <p:ph type="body" sz="quarter" idx="26"/>
          </p:nvPr>
        </p:nvSpPr>
        <p:spPr>
          <a:xfrm>
            <a:off x="6538207" y="1226114"/>
            <a:ext cx="400736" cy="395668"/>
          </a:xfrm>
        </p:spPr>
        <p:txBody>
          <a:bodyPr/>
          <a:lstStyle/>
          <a:p>
            <a:r>
              <a:rPr lang="fr-BE" b="1" dirty="0"/>
              <a:t>2</a:t>
            </a:r>
          </a:p>
        </p:txBody>
      </p:sp>
      <p:sp>
        <p:nvSpPr>
          <p:cNvPr id="18" name="Espace réservé du texte 17">
            <a:extLst>
              <a:ext uri="{FF2B5EF4-FFF2-40B4-BE49-F238E27FC236}">
                <a16:creationId xmlns:a16="http://schemas.microsoft.com/office/drawing/2014/main" id="{79BDE605-647E-5529-611E-292739A85442}"/>
              </a:ext>
            </a:extLst>
          </p:cNvPr>
          <p:cNvSpPr>
            <a:spLocks noGrp="1"/>
          </p:cNvSpPr>
          <p:nvPr>
            <p:ph type="body" sz="quarter" idx="27"/>
          </p:nvPr>
        </p:nvSpPr>
        <p:spPr>
          <a:xfrm>
            <a:off x="7342875" y="1670219"/>
            <a:ext cx="4270249" cy="369332"/>
          </a:xfrm>
        </p:spPr>
        <p:txBody>
          <a:bodyPr>
            <a:normAutofit fontScale="85000" lnSpcReduction="10000"/>
          </a:bodyPr>
          <a:lstStyle/>
          <a:p>
            <a:r>
              <a:rPr lang="fr-BE" i="1" dirty="0" err="1"/>
              <a:t>Waar</a:t>
            </a:r>
            <a:r>
              <a:rPr lang="fr-BE" i="1" dirty="0"/>
              <a:t> te </a:t>
            </a:r>
            <a:r>
              <a:rPr lang="fr-BE" i="1" dirty="0" err="1"/>
              <a:t>vinden</a:t>
            </a:r>
            <a:endParaRPr lang="fr-BE" i="1" dirty="0"/>
          </a:p>
        </p:txBody>
      </p:sp>
      <p:sp>
        <p:nvSpPr>
          <p:cNvPr id="20" name="Espace réservé du texte 19">
            <a:extLst>
              <a:ext uri="{FF2B5EF4-FFF2-40B4-BE49-F238E27FC236}">
                <a16:creationId xmlns:a16="http://schemas.microsoft.com/office/drawing/2014/main" id="{7F7B1DB3-D9A9-70FF-6C0C-E42BB61D2D1B}"/>
              </a:ext>
            </a:extLst>
          </p:cNvPr>
          <p:cNvSpPr>
            <a:spLocks noGrp="1"/>
          </p:cNvSpPr>
          <p:nvPr>
            <p:ph type="body" sz="quarter" idx="29"/>
          </p:nvPr>
        </p:nvSpPr>
        <p:spPr>
          <a:xfrm>
            <a:off x="7342876" y="2506069"/>
            <a:ext cx="4270249" cy="369332"/>
          </a:xfrm>
        </p:spPr>
        <p:txBody>
          <a:bodyPr>
            <a:normAutofit fontScale="85000" lnSpcReduction="10000"/>
          </a:bodyPr>
          <a:lstStyle/>
          <a:p>
            <a:r>
              <a:rPr lang="fr-BE" i="1" dirty="0"/>
              <a:t>De </a:t>
            </a:r>
            <a:r>
              <a:rPr lang="fr-BE" i="1" dirty="0" err="1"/>
              <a:t>kalender</a:t>
            </a:r>
            <a:r>
              <a:rPr lang="fr-BE" i="1" dirty="0"/>
              <a:t> </a:t>
            </a:r>
            <a:r>
              <a:rPr lang="fr-BE" i="1" dirty="0" err="1"/>
              <a:t>selecteren</a:t>
            </a:r>
            <a:endParaRPr lang="fr-BE" i="1" dirty="0"/>
          </a:p>
        </p:txBody>
      </p:sp>
      <p:sp>
        <p:nvSpPr>
          <p:cNvPr id="22" name="Espace réservé du texte 21">
            <a:extLst>
              <a:ext uri="{FF2B5EF4-FFF2-40B4-BE49-F238E27FC236}">
                <a16:creationId xmlns:a16="http://schemas.microsoft.com/office/drawing/2014/main" id="{25982119-7BE6-54FE-66F8-B40E50709AAE}"/>
              </a:ext>
            </a:extLst>
          </p:cNvPr>
          <p:cNvSpPr>
            <a:spLocks noGrp="1"/>
          </p:cNvSpPr>
          <p:nvPr>
            <p:ph type="body" sz="quarter" idx="31"/>
          </p:nvPr>
        </p:nvSpPr>
        <p:spPr>
          <a:xfrm>
            <a:off x="7342876" y="2935158"/>
            <a:ext cx="4270249" cy="369332"/>
          </a:xfrm>
        </p:spPr>
        <p:txBody>
          <a:bodyPr>
            <a:normAutofit fontScale="85000" lnSpcReduction="10000"/>
          </a:bodyPr>
          <a:lstStyle/>
          <a:p>
            <a:r>
              <a:rPr lang="fr-BE" i="1" dirty="0"/>
              <a:t>De </a:t>
            </a:r>
            <a:r>
              <a:rPr lang="fr-BE" i="1" dirty="0" err="1"/>
              <a:t>kalender</a:t>
            </a:r>
            <a:r>
              <a:rPr lang="fr-BE" i="1" dirty="0"/>
              <a:t> </a:t>
            </a:r>
            <a:r>
              <a:rPr lang="fr-BE" i="1" dirty="0" err="1"/>
              <a:t>invullen</a:t>
            </a:r>
            <a:endParaRPr lang="fr-BE" i="1" dirty="0"/>
          </a:p>
        </p:txBody>
      </p:sp>
      <p:sp>
        <p:nvSpPr>
          <p:cNvPr id="24" name="Espace réservé du texte 23">
            <a:extLst>
              <a:ext uri="{FF2B5EF4-FFF2-40B4-BE49-F238E27FC236}">
                <a16:creationId xmlns:a16="http://schemas.microsoft.com/office/drawing/2014/main" id="{FD436065-A190-A919-862C-C4C9760F2497}"/>
              </a:ext>
            </a:extLst>
          </p:cNvPr>
          <p:cNvSpPr>
            <a:spLocks noGrp="1"/>
          </p:cNvSpPr>
          <p:nvPr>
            <p:ph type="body" sz="quarter" idx="33"/>
          </p:nvPr>
        </p:nvSpPr>
        <p:spPr>
          <a:xfrm>
            <a:off x="7342876" y="3360755"/>
            <a:ext cx="4270249" cy="369332"/>
          </a:xfrm>
        </p:spPr>
        <p:txBody>
          <a:bodyPr>
            <a:normAutofit fontScale="85000" lnSpcReduction="10000"/>
          </a:bodyPr>
          <a:lstStyle/>
          <a:p>
            <a:r>
              <a:rPr lang="fr-BE" i="1" dirty="0" err="1"/>
              <a:t>Een</a:t>
            </a:r>
            <a:r>
              <a:rPr lang="fr-BE" i="1" dirty="0"/>
              <a:t> fout </a:t>
            </a:r>
            <a:r>
              <a:rPr lang="fr-BE" i="1" dirty="0" err="1"/>
              <a:t>verbeteren</a:t>
            </a:r>
            <a:endParaRPr lang="fr-BE" i="1" dirty="0"/>
          </a:p>
        </p:txBody>
      </p:sp>
      <p:sp>
        <p:nvSpPr>
          <p:cNvPr id="26" name="Espace réservé du texte 25">
            <a:extLst>
              <a:ext uri="{FF2B5EF4-FFF2-40B4-BE49-F238E27FC236}">
                <a16:creationId xmlns:a16="http://schemas.microsoft.com/office/drawing/2014/main" id="{57655B39-3EC0-B824-8BD4-A5DECF281F16}"/>
              </a:ext>
            </a:extLst>
          </p:cNvPr>
          <p:cNvSpPr>
            <a:spLocks noGrp="1"/>
          </p:cNvSpPr>
          <p:nvPr>
            <p:ph type="body" sz="quarter" idx="35"/>
          </p:nvPr>
        </p:nvSpPr>
        <p:spPr>
          <a:xfrm>
            <a:off x="7342876" y="3791709"/>
            <a:ext cx="4270249" cy="369332"/>
          </a:xfrm>
        </p:spPr>
        <p:txBody>
          <a:bodyPr>
            <a:normAutofit fontScale="85000" lnSpcReduction="10000"/>
          </a:bodyPr>
          <a:lstStyle/>
          <a:p>
            <a:r>
              <a:rPr lang="fr-BE" i="1" dirty="0"/>
              <a:t>De </a:t>
            </a:r>
            <a:r>
              <a:rPr lang="fr-BE" i="1" dirty="0" err="1"/>
              <a:t>kalender</a:t>
            </a:r>
            <a:r>
              <a:rPr lang="fr-BE" i="1" dirty="0"/>
              <a:t> </a:t>
            </a:r>
            <a:r>
              <a:rPr lang="fr-BE" i="1" dirty="0" err="1"/>
              <a:t>verzenden</a:t>
            </a:r>
            <a:endParaRPr lang="fr-BE" i="1" dirty="0"/>
          </a:p>
        </p:txBody>
      </p:sp>
      <p:sp>
        <p:nvSpPr>
          <p:cNvPr id="30" name="Espace réservé du texte 29">
            <a:extLst>
              <a:ext uri="{FF2B5EF4-FFF2-40B4-BE49-F238E27FC236}">
                <a16:creationId xmlns:a16="http://schemas.microsoft.com/office/drawing/2014/main" id="{9B8EB05A-3D69-E0D4-90C6-1A48CBBFC875}"/>
              </a:ext>
            </a:extLst>
          </p:cNvPr>
          <p:cNvSpPr>
            <a:spLocks noGrp="1"/>
          </p:cNvSpPr>
          <p:nvPr>
            <p:ph type="body" sz="quarter" idx="39"/>
          </p:nvPr>
        </p:nvSpPr>
        <p:spPr>
          <a:xfrm>
            <a:off x="7342876" y="2077014"/>
            <a:ext cx="4270249" cy="369332"/>
          </a:xfrm>
        </p:spPr>
        <p:txBody>
          <a:bodyPr>
            <a:normAutofit fontScale="85000" lnSpcReduction="10000"/>
          </a:bodyPr>
          <a:lstStyle/>
          <a:p>
            <a:r>
              <a:rPr lang="fr-BE" i="1" dirty="0" err="1"/>
              <a:t>Aanmelden</a:t>
            </a:r>
            <a:endParaRPr lang="fr-BE" i="1" dirty="0"/>
          </a:p>
        </p:txBody>
      </p:sp>
      <p:sp>
        <p:nvSpPr>
          <p:cNvPr id="3" name="Espace réservé du numéro de diapositive 2">
            <a:extLst>
              <a:ext uri="{FF2B5EF4-FFF2-40B4-BE49-F238E27FC236}">
                <a16:creationId xmlns:a16="http://schemas.microsoft.com/office/drawing/2014/main" id="{B3601E16-36A0-1B6C-43DA-97E2F58EA5FB}"/>
              </a:ext>
            </a:extLst>
          </p:cNvPr>
          <p:cNvSpPr>
            <a:spLocks noGrp="1"/>
          </p:cNvSpPr>
          <p:nvPr>
            <p:ph type="sldNum" sz="quarter" idx="4"/>
          </p:nvPr>
        </p:nvSpPr>
        <p:spPr/>
        <p:txBody>
          <a:bodyPr/>
          <a:lstStyle/>
          <a:p>
            <a:fld id="{1A702769-3850-4183-AD4D-D4D1727092EA}" type="slidenum">
              <a:rPr lang="fr-BE" smtClean="0"/>
              <a:pPr/>
              <a:t>5</a:t>
            </a:fld>
            <a:endParaRPr lang="fr-BE" dirty="0"/>
          </a:p>
        </p:txBody>
      </p:sp>
      <p:pic>
        <p:nvPicPr>
          <p:cNvPr id="44" name="Afbeelding 43">
            <a:extLst>
              <a:ext uri="{FF2B5EF4-FFF2-40B4-BE49-F238E27FC236}">
                <a16:creationId xmlns:a16="http://schemas.microsoft.com/office/drawing/2014/main" id="{ED4A576C-8239-A76D-26A7-5E39485EDCC8}"/>
              </a:ext>
            </a:extLst>
          </p:cNvPr>
          <p:cNvPicPr>
            <a:picLocks noChangeAspect="1"/>
          </p:cNvPicPr>
          <p:nvPr/>
        </p:nvPicPr>
        <p:blipFill>
          <a:blip r:embed="rId2"/>
          <a:stretch>
            <a:fillRect/>
          </a:stretch>
        </p:blipFill>
        <p:spPr>
          <a:xfrm>
            <a:off x="1050416" y="4626096"/>
            <a:ext cx="402371" cy="396274"/>
          </a:xfrm>
          <a:prstGeom prst="rect">
            <a:avLst/>
          </a:prstGeom>
        </p:spPr>
      </p:pic>
      <p:pic>
        <p:nvPicPr>
          <p:cNvPr id="45" name="Afbeelding 44">
            <a:extLst>
              <a:ext uri="{FF2B5EF4-FFF2-40B4-BE49-F238E27FC236}">
                <a16:creationId xmlns:a16="http://schemas.microsoft.com/office/drawing/2014/main" id="{6E17CE93-7E6A-B617-4D96-016A66203B19}"/>
              </a:ext>
            </a:extLst>
          </p:cNvPr>
          <p:cNvPicPr>
            <a:picLocks noChangeAspect="1"/>
          </p:cNvPicPr>
          <p:nvPr/>
        </p:nvPicPr>
        <p:blipFill>
          <a:blip r:embed="rId2"/>
          <a:stretch>
            <a:fillRect/>
          </a:stretch>
        </p:blipFill>
        <p:spPr>
          <a:xfrm>
            <a:off x="1050414" y="5479758"/>
            <a:ext cx="402371" cy="396274"/>
          </a:xfrm>
          <a:prstGeom prst="rect">
            <a:avLst/>
          </a:prstGeom>
        </p:spPr>
      </p:pic>
      <p:pic>
        <p:nvPicPr>
          <p:cNvPr id="46" name="Afbeelding 45">
            <a:extLst>
              <a:ext uri="{FF2B5EF4-FFF2-40B4-BE49-F238E27FC236}">
                <a16:creationId xmlns:a16="http://schemas.microsoft.com/office/drawing/2014/main" id="{EEC95018-288B-3977-22B8-E94C28E2A01D}"/>
              </a:ext>
            </a:extLst>
          </p:cNvPr>
          <p:cNvPicPr>
            <a:picLocks noChangeAspect="1"/>
          </p:cNvPicPr>
          <p:nvPr/>
        </p:nvPicPr>
        <p:blipFill>
          <a:blip r:embed="rId2"/>
          <a:stretch>
            <a:fillRect/>
          </a:stretch>
        </p:blipFill>
        <p:spPr>
          <a:xfrm>
            <a:off x="1050415" y="5059010"/>
            <a:ext cx="402371" cy="396274"/>
          </a:xfrm>
          <a:prstGeom prst="rect">
            <a:avLst/>
          </a:prstGeom>
        </p:spPr>
      </p:pic>
      <p:pic>
        <p:nvPicPr>
          <p:cNvPr id="47" name="Afbeelding 46">
            <a:extLst>
              <a:ext uri="{FF2B5EF4-FFF2-40B4-BE49-F238E27FC236}">
                <a16:creationId xmlns:a16="http://schemas.microsoft.com/office/drawing/2014/main" id="{0FC0A66C-D1D7-43B1-8201-27DCEF6AA9B9}"/>
              </a:ext>
            </a:extLst>
          </p:cNvPr>
          <p:cNvPicPr>
            <a:picLocks noChangeAspect="1"/>
          </p:cNvPicPr>
          <p:nvPr/>
        </p:nvPicPr>
        <p:blipFill>
          <a:blip r:embed="rId2"/>
          <a:stretch>
            <a:fillRect/>
          </a:stretch>
        </p:blipFill>
        <p:spPr>
          <a:xfrm>
            <a:off x="1050416" y="1699788"/>
            <a:ext cx="402371" cy="396274"/>
          </a:xfrm>
          <a:prstGeom prst="rect">
            <a:avLst/>
          </a:prstGeom>
        </p:spPr>
      </p:pic>
      <p:pic>
        <p:nvPicPr>
          <p:cNvPr id="48" name="Afbeelding 47">
            <a:extLst>
              <a:ext uri="{FF2B5EF4-FFF2-40B4-BE49-F238E27FC236}">
                <a16:creationId xmlns:a16="http://schemas.microsoft.com/office/drawing/2014/main" id="{DF009DF5-D720-4B34-9C8B-C72F1A21CE87}"/>
              </a:ext>
            </a:extLst>
          </p:cNvPr>
          <p:cNvPicPr>
            <a:picLocks noChangeAspect="1"/>
          </p:cNvPicPr>
          <p:nvPr/>
        </p:nvPicPr>
        <p:blipFill>
          <a:blip r:embed="rId2"/>
          <a:stretch>
            <a:fillRect/>
          </a:stretch>
        </p:blipFill>
        <p:spPr>
          <a:xfrm>
            <a:off x="1050414" y="2553450"/>
            <a:ext cx="402371" cy="396274"/>
          </a:xfrm>
          <a:prstGeom prst="rect">
            <a:avLst/>
          </a:prstGeom>
        </p:spPr>
      </p:pic>
      <p:pic>
        <p:nvPicPr>
          <p:cNvPr id="49" name="Afbeelding 48">
            <a:extLst>
              <a:ext uri="{FF2B5EF4-FFF2-40B4-BE49-F238E27FC236}">
                <a16:creationId xmlns:a16="http://schemas.microsoft.com/office/drawing/2014/main" id="{DCB7F6CD-57F3-F249-1266-D78A806263F0}"/>
              </a:ext>
            </a:extLst>
          </p:cNvPr>
          <p:cNvPicPr>
            <a:picLocks noChangeAspect="1"/>
          </p:cNvPicPr>
          <p:nvPr/>
        </p:nvPicPr>
        <p:blipFill>
          <a:blip r:embed="rId2"/>
          <a:stretch>
            <a:fillRect/>
          </a:stretch>
        </p:blipFill>
        <p:spPr>
          <a:xfrm>
            <a:off x="1050415" y="2132702"/>
            <a:ext cx="402371" cy="396274"/>
          </a:xfrm>
          <a:prstGeom prst="rect">
            <a:avLst/>
          </a:prstGeom>
        </p:spPr>
      </p:pic>
      <p:pic>
        <p:nvPicPr>
          <p:cNvPr id="50" name="Afbeelding 49">
            <a:extLst>
              <a:ext uri="{FF2B5EF4-FFF2-40B4-BE49-F238E27FC236}">
                <a16:creationId xmlns:a16="http://schemas.microsoft.com/office/drawing/2014/main" id="{FA7777CC-FE52-1190-34EE-74A8A6636B20}"/>
              </a:ext>
            </a:extLst>
          </p:cNvPr>
          <p:cNvPicPr>
            <a:picLocks noChangeAspect="1"/>
          </p:cNvPicPr>
          <p:nvPr/>
        </p:nvPicPr>
        <p:blipFill>
          <a:blip r:embed="rId2"/>
          <a:stretch>
            <a:fillRect/>
          </a:stretch>
        </p:blipFill>
        <p:spPr>
          <a:xfrm>
            <a:off x="6788109" y="1631017"/>
            <a:ext cx="402371" cy="396274"/>
          </a:xfrm>
          <a:prstGeom prst="rect">
            <a:avLst/>
          </a:prstGeom>
        </p:spPr>
      </p:pic>
      <p:pic>
        <p:nvPicPr>
          <p:cNvPr id="51" name="Afbeelding 50">
            <a:extLst>
              <a:ext uri="{FF2B5EF4-FFF2-40B4-BE49-F238E27FC236}">
                <a16:creationId xmlns:a16="http://schemas.microsoft.com/office/drawing/2014/main" id="{303AEC25-3A65-D618-C63E-0821ED4A5AF9}"/>
              </a:ext>
            </a:extLst>
          </p:cNvPr>
          <p:cNvPicPr>
            <a:picLocks noChangeAspect="1"/>
          </p:cNvPicPr>
          <p:nvPr/>
        </p:nvPicPr>
        <p:blipFill>
          <a:blip r:embed="rId2"/>
          <a:stretch>
            <a:fillRect/>
          </a:stretch>
        </p:blipFill>
        <p:spPr>
          <a:xfrm>
            <a:off x="6788107" y="2484679"/>
            <a:ext cx="402371" cy="396274"/>
          </a:xfrm>
          <a:prstGeom prst="rect">
            <a:avLst/>
          </a:prstGeom>
        </p:spPr>
      </p:pic>
      <p:pic>
        <p:nvPicPr>
          <p:cNvPr id="52" name="Afbeelding 51">
            <a:extLst>
              <a:ext uri="{FF2B5EF4-FFF2-40B4-BE49-F238E27FC236}">
                <a16:creationId xmlns:a16="http://schemas.microsoft.com/office/drawing/2014/main" id="{0DD5795A-5BF0-FCD9-89A6-D23F8BC69971}"/>
              </a:ext>
            </a:extLst>
          </p:cNvPr>
          <p:cNvPicPr>
            <a:picLocks noChangeAspect="1"/>
          </p:cNvPicPr>
          <p:nvPr/>
        </p:nvPicPr>
        <p:blipFill>
          <a:blip r:embed="rId2"/>
          <a:stretch>
            <a:fillRect/>
          </a:stretch>
        </p:blipFill>
        <p:spPr>
          <a:xfrm>
            <a:off x="6788108" y="2063931"/>
            <a:ext cx="402371" cy="396274"/>
          </a:xfrm>
          <a:prstGeom prst="rect">
            <a:avLst/>
          </a:prstGeom>
        </p:spPr>
      </p:pic>
      <p:pic>
        <p:nvPicPr>
          <p:cNvPr id="53" name="Afbeelding 52">
            <a:extLst>
              <a:ext uri="{FF2B5EF4-FFF2-40B4-BE49-F238E27FC236}">
                <a16:creationId xmlns:a16="http://schemas.microsoft.com/office/drawing/2014/main" id="{E12AEA19-5B67-CF7B-4581-78C1F5BBE5C1}"/>
              </a:ext>
            </a:extLst>
          </p:cNvPr>
          <p:cNvPicPr>
            <a:picLocks noChangeAspect="1"/>
          </p:cNvPicPr>
          <p:nvPr/>
        </p:nvPicPr>
        <p:blipFill>
          <a:blip r:embed="rId2"/>
          <a:stretch>
            <a:fillRect/>
          </a:stretch>
        </p:blipFill>
        <p:spPr>
          <a:xfrm>
            <a:off x="6788107" y="2913067"/>
            <a:ext cx="402371" cy="396274"/>
          </a:xfrm>
          <a:prstGeom prst="rect">
            <a:avLst/>
          </a:prstGeom>
        </p:spPr>
      </p:pic>
      <p:pic>
        <p:nvPicPr>
          <p:cNvPr id="54" name="Afbeelding 53">
            <a:extLst>
              <a:ext uri="{FF2B5EF4-FFF2-40B4-BE49-F238E27FC236}">
                <a16:creationId xmlns:a16="http://schemas.microsoft.com/office/drawing/2014/main" id="{13046A31-588A-E4E4-598D-D7E7984A42F6}"/>
              </a:ext>
            </a:extLst>
          </p:cNvPr>
          <p:cNvPicPr>
            <a:picLocks noChangeAspect="1"/>
          </p:cNvPicPr>
          <p:nvPr/>
        </p:nvPicPr>
        <p:blipFill>
          <a:blip r:embed="rId2"/>
          <a:stretch>
            <a:fillRect/>
          </a:stretch>
        </p:blipFill>
        <p:spPr>
          <a:xfrm>
            <a:off x="6788105" y="3766729"/>
            <a:ext cx="402371" cy="396274"/>
          </a:xfrm>
          <a:prstGeom prst="rect">
            <a:avLst/>
          </a:prstGeom>
        </p:spPr>
      </p:pic>
      <p:pic>
        <p:nvPicPr>
          <p:cNvPr id="55" name="Afbeelding 54">
            <a:extLst>
              <a:ext uri="{FF2B5EF4-FFF2-40B4-BE49-F238E27FC236}">
                <a16:creationId xmlns:a16="http://schemas.microsoft.com/office/drawing/2014/main" id="{0A93104E-6611-C007-3313-23C239ED9792}"/>
              </a:ext>
            </a:extLst>
          </p:cNvPr>
          <p:cNvPicPr>
            <a:picLocks noChangeAspect="1"/>
          </p:cNvPicPr>
          <p:nvPr/>
        </p:nvPicPr>
        <p:blipFill>
          <a:blip r:embed="rId2"/>
          <a:stretch>
            <a:fillRect/>
          </a:stretch>
        </p:blipFill>
        <p:spPr>
          <a:xfrm>
            <a:off x="6788106" y="3345981"/>
            <a:ext cx="402371" cy="396274"/>
          </a:xfrm>
          <a:prstGeom prst="rect">
            <a:avLst/>
          </a:prstGeom>
        </p:spPr>
      </p:pic>
      <p:sp>
        <p:nvSpPr>
          <p:cNvPr id="56" name="Espace réservé du texte 7">
            <a:extLst>
              <a:ext uri="{FF2B5EF4-FFF2-40B4-BE49-F238E27FC236}">
                <a16:creationId xmlns:a16="http://schemas.microsoft.com/office/drawing/2014/main" id="{EA426658-3AF2-B1C4-C796-1B3628424310}"/>
              </a:ext>
            </a:extLst>
          </p:cNvPr>
          <p:cNvSpPr txBox="1">
            <a:spLocks/>
          </p:cNvSpPr>
          <p:nvPr/>
        </p:nvSpPr>
        <p:spPr>
          <a:xfrm>
            <a:off x="1583914" y="4672497"/>
            <a:ext cx="4270249" cy="369332"/>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100000"/>
              </a:lnSpc>
              <a:spcBef>
                <a:spcPts val="0"/>
              </a:spcBef>
              <a:buClr>
                <a:srgbClr val="4E4988"/>
              </a:buClr>
              <a:buSzPct val="100000"/>
              <a:buFont typeface="Poppins" panose="00000500000000000000" pitchFamily="2" charset="0"/>
              <a:buNone/>
              <a:defRPr sz="2400" kern="1200">
                <a:solidFill>
                  <a:schemeClr val="tx1"/>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0"/>
              </a:spcBef>
              <a:buClr>
                <a:srgbClr val="6E68AE"/>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0"/>
              </a:spcBef>
              <a:buClr>
                <a:srgbClr val="D1CED9"/>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9pPr>
          </a:lstStyle>
          <a:p>
            <a:r>
              <a:rPr lang="fr-BE" i="1" dirty="0"/>
              <a:t>Principe</a:t>
            </a:r>
          </a:p>
        </p:txBody>
      </p:sp>
      <p:sp>
        <p:nvSpPr>
          <p:cNvPr id="57" name="Espace réservé du texte 9">
            <a:extLst>
              <a:ext uri="{FF2B5EF4-FFF2-40B4-BE49-F238E27FC236}">
                <a16:creationId xmlns:a16="http://schemas.microsoft.com/office/drawing/2014/main" id="{E596D809-AB75-E212-6B2D-BECE45A43687}"/>
              </a:ext>
            </a:extLst>
          </p:cNvPr>
          <p:cNvSpPr txBox="1">
            <a:spLocks/>
          </p:cNvSpPr>
          <p:nvPr/>
        </p:nvSpPr>
        <p:spPr>
          <a:xfrm>
            <a:off x="1583915" y="5100143"/>
            <a:ext cx="5169812" cy="369332"/>
          </a:xfrm>
          <a:prstGeom prst="rect">
            <a:avLst/>
          </a:prstGeom>
        </p:spPr>
        <p:txBody>
          <a:bodyPr vert="horz" lIns="91440" tIns="45720" rIns="91440" bIns="45720" rtlCol="0" anchor="ctr">
            <a:normAutofit fontScale="85000" lnSpcReduction="10000"/>
          </a:bodyPr>
          <a:lstStyle>
            <a:lvl1pPr marL="0" indent="0" algn="l" defTabSz="914400" rtl="0" eaLnBrk="1" latinLnBrk="0" hangingPunct="1">
              <a:lnSpc>
                <a:spcPct val="100000"/>
              </a:lnSpc>
              <a:spcBef>
                <a:spcPts val="0"/>
              </a:spcBef>
              <a:buClr>
                <a:srgbClr val="4E4988"/>
              </a:buClr>
              <a:buSzPct val="100000"/>
              <a:buFont typeface="Poppins" panose="00000500000000000000" pitchFamily="2" charset="0"/>
              <a:buNone/>
              <a:defRPr sz="2400" kern="1200">
                <a:solidFill>
                  <a:schemeClr val="tx1"/>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0"/>
              </a:spcBef>
              <a:buClr>
                <a:srgbClr val="6E68AE"/>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0"/>
              </a:spcBef>
              <a:buClr>
                <a:srgbClr val="D1CED9"/>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9pPr>
          </a:lstStyle>
          <a:p>
            <a:r>
              <a:rPr lang="fr-BE" i="1" dirty="0" err="1"/>
              <a:t>Blijvende</a:t>
            </a:r>
            <a:r>
              <a:rPr lang="fr-BE" i="1" dirty="0"/>
              <a:t> </a:t>
            </a:r>
            <a:r>
              <a:rPr lang="fr-BE" i="1" dirty="0" err="1"/>
              <a:t>uitzondering</a:t>
            </a:r>
            <a:r>
              <a:rPr lang="fr-BE" i="1" dirty="0"/>
              <a:t> </a:t>
            </a:r>
            <a:r>
              <a:rPr lang="fr-BE" i="1" dirty="0" err="1"/>
              <a:t>voor</a:t>
            </a:r>
            <a:r>
              <a:rPr lang="fr-BE" i="1" dirty="0"/>
              <a:t> PC 327</a:t>
            </a:r>
          </a:p>
        </p:txBody>
      </p:sp>
      <p:sp>
        <p:nvSpPr>
          <p:cNvPr id="58" name="Espace réservé du texte 11">
            <a:extLst>
              <a:ext uri="{FF2B5EF4-FFF2-40B4-BE49-F238E27FC236}">
                <a16:creationId xmlns:a16="http://schemas.microsoft.com/office/drawing/2014/main" id="{EB24CC3F-B4B3-27BC-2336-49FC13638DC6}"/>
              </a:ext>
            </a:extLst>
          </p:cNvPr>
          <p:cNvSpPr txBox="1">
            <a:spLocks/>
          </p:cNvSpPr>
          <p:nvPr/>
        </p:nvSpPr>
        <p:spPr>
          <a:xfrm>
            <a:off x="1583913" y="5533246"/>
            <a:ext cx="5843582" cy="369332"/>
          </a:xfrm>
          <a:prstGeom prst="rect">
            <a:avLst/>
          </a:prstGeom>
        </p:spPr>
        <p:txBody>
          <a:bodyPr vert="horz" lIns="91440" tIns="45720" rIns="91440" bIns="45720" rtlCol="0" anchor="ctr">
            <a:normAutofit fontScale="77500" lnSpcReduction="20000"/>
          </a:bodyPr>
          <a:lstStyle>
            <a:lvl1pPr marL="0" indent="0" algn="l" defTabSz="914400" rtl="0" eaLnBrk="1" latinLnBrk="0" hangingPunct="1">
              <a:lnSpc>
                <a:spcPct val="100000"/>
              </a:lnSpc>
              <a:spcBef>
                <a:spcPts val="0"/>
              </a:spcBef>
              <a:buClr>
                <a:srgbClr val="4E4988"/>
              </a:buClr>
              <a:buSzPct val="100000"/>
              <a:buFont typeface="Poppins" panose="00000500000000000000" pitchFamily="2" charset="0"/>
              <a:buNone/>
              <a:defRPr sz="2400" kern="1200">
                <a:solidFill>
                  <a:schemeClr val="tx1"/>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0"/>
              </a:spcBef>
              <a:buClr>
                <a:srgbClr val="6E68AE"/>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0"/>
              </a:spcBef>
              <a:buClr>
                <a:srgbClr val="D1CED9"/>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9pPr>
          </a:lstStyle>
          <a:p>
            <a:r>
              <a:rPr lang="fr-BE" i="1" dirty="0"/>
              <a:t>Tijdelijke </a:t>
            </a:r>
            <a:r>
              <a:rPr lang="fr-BE" i="1" dirty="0" err="1"/>
              <a:t>uitzondering</a:t>
            </a:r>
            <a:r>
              <a:rPr lang="fr-BE" i="1" dirty="0"/>
              <a:t> op </a:t>
            </a:r>
            <a:r>
              <a:rPr lang="fr-BE" i="1" dirty="0" err="1"/>
              <a:t>vraag</a:t>
            </a:r>
            <a:r>
              <a:rPr lang="fr-BE" i="1" dirty="0"/>
              <a:t> van </a:t>
            </a:r>
            <a:r>
              <a:rPr lang="fr-BE" i="1" dirty="0" err="1"/>
              <a:t>werkgever</a:t>
            </a:r>
            <a:endParaRPr lang="fr-BE" i="1" dirty="0"/>
          </a:p>
        </p:txBody>
      </p:sp>
      <p:pic>
        <p:nvPicPr>
          <p:cNvPr id="4" name="Afbeelding 3">
            <a:extLst>
              <a:ext uri="{FF2B5EF4-FFF2-40B4-BE49-F238E27FC236}">
                <a16:creationId xmlns:a16="http://schemas.microsoft.com/office/drawing/2014/main" id="{32E49CEF-8E3A-D156-30AE-864D37293102}"/>
              </a:ext>
            </a:extLst>
          </p:cNvPr>
          <p:cNvPicPr>
            <a:picLocks noChangeAspect="1"/>
          </p:cNvPicPr>
          <p:nvPr/>
        </p:nvPicPr>
        <p:blipFill>
          <a:blip r:embed="rId2"/>
          <a:stretch>
            <a:fillRect/>
          </a:stretch>
        </p:blipFill>
        <p:spPr>
          <a:xfrm>
            <a:off x="1050414" y="5905355"/>
            <a:ext cx="402371" cy="396274"/>
          </a:xfrm>
          <a:prstGeom prst="rect">
            <a:avLst/>
          </a:prstGeom>
        </p:spPr>
      </p:pic>
      <p:sp>
        <p:nvSpPr>
          <p:cNvPr id="5" name="Espace réservé du texte 11">
            <a:extLst>
              <a:ext uri="{FF2B5EF4-FFF2-40B4-BE49-F238E27FC236}">
                <a16:creationId xmlns:a16="http://schemas.microsoft.com/office/drawing/2014/main" id="{6558CA73-989E-3A23-F541-47475C5DA20F}"/>
              </a:ext>
            </a:extLst>
          </p:cNvPr>
          <p:cNvSpPr txBox="1">
            <a:spLocks/>
          </p:cNvSpPr>
          <p:nvPr/>
        </p:nvSpPr>
        <p:spPr>
          <a:xfrm>
            <a:off x="1583913" y="5958843"/>
            <a:ext cx="6132340" cy="369332"/>
          </a:xfrm>
          <a:prstGeom prst="rect">
            <a:avLst/>
          </a:prstGeom>
        </p:spPr>
        <p:txBody>
          <a:bodyPr vert="horz" lIns="91440" tIns="45720" rIns="91440" bIns="45720" rtlCol="0" anchor="ctr">
            <a:normAutofit fontScale="77500" lnSpcReduction="20000"/>
          </a:bodyPr>
          <a:lstStyle>
            <a:lvl1pPr marL="0" indent="0" algn="l" defTabSz="914400" rtl="0" eaLnBrk="1" latinLnBrk="0" hangingPunct="1">
              <a:lnSpc>
                <a:spcPct val="100000"/>
              </a:lnSpc>
              <a:spcBef>
                <a:spcPts val="0"/>
              </a:spcBef>
              <a:buClr>
                <a:srgbClr val="4E4988"/>
              </a:buClr>
              <a:buSzPct val="100000"/>
              <a:buFont typeface="Poppins" panose="00000500000000000000" pitchFamily="2" charset="0"/>
              <a:buNone/>
              <a:defRPr sz="2400" kern="1200">
                <a:solidFill>
                  <a:schemeClr val="tx1"/>
                </a:solidFill>
                <a:latin typeface="Poppins" panose="00000500000000000000" pitchFamily="2" charset="0"/>
                <a:ea typeface="+mn-ea"/>
                <a:cs typeface="Poppins" panose="00000500000000000000" pitchFamily="2" charset="0"/>
              </a:defRPr>
            </a:lvl1pPr>
            <a:lvl2pPr marL="0" indent="0" algn="l" defTabSz="914400" rtl="0" eaLnBrk="1" latinLnBrk="0" hangingPunct="1">
              <a:lnSpc>
                <a:spcPct val="100000"/>
              </a:lnSpc>
              <a:spcBef>
                <a:spcPts val="0"/>
              </a:spcBef>
              <a:buClr>
                <a:srgbClr val="6E68AE"/>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2pPr>
            <a:lvl3pPr marL="0" indent="0" algn="l" defTabSz="914400" rtl="0" eaLnBrk="1" latinLnBrk="0" hangingPunct="1">
              <a:lnSpc>
                <a:spcPct val="100000"/>
              </a:lnSpc>
              <a:spcBef>
                <a:spcPts val="0"/>
              </a:spcBef>
              <a:buClr>
                <a:srgbClr val="D1CED9"/>
              </a:buClr>
              <a:buFont typeface="Arial" panose="020B0604020202020204" pitchFamily="34" charset="0"/>
              <a:buNone/>
              <a:defRPr sz="2400" kern="1200">
                <a:solidFill>
                  <a:schemeClr val="tx1"/>
                </a:solidFill>
                <a:latin typeface="Poppins" panose="00000500000000000000" pitchFamily="2" charset="0"/>
                <a:ea typeface="+mn-ea"/>
                <a:cs typeface="Poppins" panose="00000500000000000000" pitchFamily="2" charset="0"/>
              </a:defRPr>
            </a:lvl3pPr>
            <a:lvl4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4pPr>
            <a:lvl5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5pPr>
            <a:lvl6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6pPr>
            <a:lvl7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7pPr>
            <a:lvl8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8pPr>
            <a:lvl9pPr marL="0" indent="0" algn="l" defTabSz="914400" rtl="0" eaLnBrk="1" latinLnBrk="0" hangingPunct="1">
              <a:lnSpc>
                <a:spcPct val="90000"/>
              </a:lnSpc>
              <a:spcBef>
                <a:spcPts val="0"/>
              </a:spcBef>
              <a:buFont typeface="Arial" panose="020B0604020202020204" pitchFamily="34" charset="0"/>
              <a:buNone/>
              <a:defRPr sz="2400" kern="1200">
                <a:solidFill>
                  <a:schemeClr val="tx1"/>
                </a:solidFill>
                <a:latin typeface="+mn-lt"/>
                <a:ea typeface="+mn-ea"/>
                <a:cs typeface="+mn-cs"/>
              </a:defRPr>
            </a:lvl9pPr>
          </a:lstStyle>
          <a:p>
            <a:r>
              <a:rPr lang="fr-BE" i="1" dirty="0"/>
              <a:t>Tijdelijke </a:t>
            </a:r>
            <a:r>
              <a:rPr lang="fr-BE" i="1" dirty="0" err="1"/>
              <a:t>uitzondering</a:t>
            </a:r>
            <a:r>
              <a:rPr lang="fr-BE" i="1" dirty="0"/>
              <a:t> op </a:t>
            </a:r>
            <a:r>
              <a:rPr lang="fr-BE" i="1" dirty="0" err="1"/>
              <a:t>vraag</a:t>
            </a:r>
            <a:r>
              <a:rPr lang="fr-BE" i="1" dirty="0"/>
              <a:t> van </a:t>
            </a:r>
            <a:r>
              <a:rPr lang="fr-BE" i="1" dirty="0" err="1"/>
              <a:t>werknemer</a:t>
            </a:r>
            <a:endParaRPr lang="fr-BE" i="1" dirty="0"/>
          </a:p>
        </p:txBody>
      </p:sp>
      <p:cxnSp>
        <p:nvCxnSpPr>
          <p:cNvPr id="11" name="Rechte verbindingslijn 10">
            <a:extLst>
              <a:ext uri="{FF2B5EF4-FFF2-40B4-BE49-F238E27FC236}">
                <a16:creationId xmlns:a16="http://schemas.microsoft.com/office/drawing/2014/main" id="{4A34F41B-594C-7E7F-6F86-216C538A1494}"/>
              </a:ext>
            </a:extLst>
          </p:cNvPr>
          <p:cNvCxnSpPr>
            <a:cxnSpLocks/>
          </p:cNvCxnSpPr>
          <p:nvPr/>
        </p:nvCxnSpPr>
        <p:spPr>
          <a:xfrm flipV="1">
            <a:off x="1718835" y="3595390"/>
            <a:ext cx="3599669" cy="18875"/>
          </a:xfrm>
          <a:prstGeom prst="line">
            <a:avLst/>
          </a:prstGeom>
        </p:spPr>
        <p:style>
          <a:lnRef idx="2">
            <a:schemeClr val="accent1"/>
          </a:lnRef>
          <a:fillRef idx="0">
            <a:schemeClr val="accent1"/>
          </a:fillRef>
          <a:effectRef idx="1">
            <a:schemeClr val="accent1"/>
          </a:effectRef>
          <a:fontRef idx="minor">
            <a:schemeClr val="tx1"/>
          </a:fontRef>
        </p:style>
      </p:cxnSp>
      <p:cxnSp>
        <p:nvCxnSpPr>
          <p:cNvPr id="21" name="Rechte verbindingslijn 20">
            <a:extLst>
              <a:ext uri="{FF2B5EF4-FFF2-40B4-BE49-F238E27FC236}">
                <a16:creationId xmlns:a16="http://schemas.microsoft.com/office/drawing/2014/main" id="{C073341B-6DD9-D3E0-55A9-288A7918710C}"/>
              </a:ext>
            </a:extLst>
          </p:cNvPr>
          <p:cNvCxnSpPr>
            <a:cxnSpLocks/>
          </p:cNvCxnSpPr>
          <p:nvPr/>
        </p:nvCxnSpPr>
        <p:spPr>
          <a:xfrm>
            <a:off x="6160168" y="1703681"/>
            <a:ext cx="0" cy="2509734"/>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2983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315353E-18D6-D5E0-49FD-4F5727C3B095}"/>
              </a:ext>
            </a:extLst>
          </p:cNvPr>
          <p:cNvSpPr>
            <a:spLocks noGrp="1"/>
          </p:cNvSpPr>
          <p:nvPr>
            <p:ph type="title"/>
          </p:nvPr>
        </p:nvSpPr>
        <p:spPr>
          <a:xfrm>
            <a:off x="6096000" y="842168"/>
            <a:ext cx="5609026" cy="3160337"/>
          </a:xfrm>
        </p:spPr>
        <p:txBody>
          <a:bodyPr>
            <a:normAutofit/>
          </a:bodyPr>
          <a:lstStyle/>
          <a:p>
            <a:r>
              <a:rPr lang="fr-BE" sz="7000" dirty="0" err="1"/>
              <a:t>Waarom</a:t>
            </a:r>
            <a:r>
              <a:rPr lang="fr-BE" sz="7000" dirty="0"/>
              <a:t>?</a:t>
            </a:r>
          </a:p>
        </p:txBody>
      </p:sp>
      <p:sp>
        <p:nvSpPr>
          <p:cNvPr id="5" name="Espace réservé du numéro de diapositive 4">
            <a:extLst>
              <a:ext uri="{FF2B5EF4-FFF2-40B4-BE49-F238E27FC236}">
                <a16:creationId xmlns:a16="http://schemas.microsoft.com/office/drawing/2014/main" id="{C1527445-4450-3C7E-191C-CEE95473C028}"/>
              </a:ext>
            </a:extLst>
          </p:cNvPr>
          <p:cNvSpPr>
            <a:spLocks noGrp="1"/>
          </p:cNvSpPr>
          <p:nvPr>
            <p:ph type="sldNum" sz="quarter" idx="4"/>
          </p:nvPr>
        </p:nvSpPr>
        <p:spPr/>
        <p:txBody>
          <a:bodyPr/>
          <a:lstStyle/>
          <a:p>
            <a:fld id="{1A702769-3850-4183-AD4D-D4D1727092EA}" type="slidenum">
              <a:rPr lang="fr-BE" smtClean="0"/>
              <a:pPr/>
              <a:t>6</a:t>
            </a:fld>
            <a:endParaRPr lang="fr-BE" dirty="0"/>
          </a:p>
        </p:txBody>
      </p:sp>
      <p:sp>
        <p:nvSpPr>
          <p:cNvPr id="6" name="Tijdelijke aanduiding voor afbeelding 5">
            <a:extLst>
              <a:ext uri="{FF2B5EF4-FFF2-40B4-BE49-F238E27FC236}">
                <a16:creationId xmlns:a16="http://schemas.microsoft.com/office/drawing/2014/main" id="{44C25A6E-CB06-3BAF-7B36-6D09435F8BC6}"/>
              </a:ext>
            </a:extLst>
          </p:cNvPr>
          <p:cNvSpPr>
            <a:spLocks noGrp="1"/>
          </p:cNvSpPr>
          <p:nvPr>
            <p:ph type="pic" sz="quarter" idx="13"/>
          </p:nvPr>
        </p:nvSpPr>
        <p:spPr/>
        <p:txBody>
          <a:bodyPr/>
          <a:lstStyle/>
          <a:p>
            <a:endParaRPr lang="nl-BE"/>
          </a:p>
        </p:txBody>
      </p:sp>
      <p:pic>
        <p:nvPicPr>
          <p:cNvPr id="9" name="Espace réservé pour une image  6" descr="Typearm die een vraagteken afdrukt">
            <a:extLst>
              <a:ext uri="{FF2B5EF4-FFF2-40B4-BE49-F238E27FC236}">
                <a16:creationId xmlns:a16="http://schemas.microsoft.com/office/drawing/2014/main" id="{FED157B5-CF64-62A4-7CD9-BE8F5F51661D}"/>
              </a:ext>
            </a:extLst>
          </p:cNvPr>
          <p:cNvPicPr>
            <a:picLocks noChangeAspect="1"/>
          </p:cNvPicPr>
          <p:nvPr/>
        </p:nvPicPr>
        <p:blipFill>
          <a:blip r:embed="rId2">
            <a:extLst>
              <a:ext uri="{28A0092B-C50C-407E-A947-70E740481C1C}">
                <a14:useLocalDpi xmlns:a14="http://schemas.microsoft.com/office/drawing/2010/main" val="0"/>
              </a:ext>
            </a:extLst>
          </a:blip>
          <a:srcRect l="24501" r="24501"/>
          <a:stretch/>
        </p:blipFill>
        <p:spPr>
          <a:xfrm>
            <a:off x="-15239" y="0"/>
            <a:ext cx="5250180" cy="6861547"/>
          </a:xfrm>
          <a:custGeom>
            <a:avLst/>
            <a:gdLst>
              <a:gd name="connsiteX0" fmla="*/ 0 w 5156200"/>
              <a:gd name="connsiteY0" fmla="*/ 0 h 6861430"/>
              <a:gd name="connsiteX1" fmla="*/ 2578100 w 5156200"/>
              <a:gd name="connsiteY1" fmla="*/ 0 h 6861430"/>
              <a:gd name="connsiteX2" fmla="*/ 5156200 w 5156200"/>
              <a:gd name="connsiteY2" fmla="*/ 3430715 h 6861430"/>
              <a:gd name="connsiteX3" fmla="*/ 2578100 w 5156200"/>
              <a:gd name="connsiteY3" fmla="*/ 6861430 h 6861430"/>
              <a:gd name="connsiteX4" fmla="*/ 0 w 5156200"/>
              <a:gd name="connsiteY4" fmla="*/ 6861430 h 6861430"/>
              <a:gd name="connsiteX5" fmla="*/ 0 w 5156200"/>
              <a:gd name="connsiteY5" fmla="*/ 0 h 6861430"/>
              <a:gd name="connsiteX0" fmla="*/ 0 w 5421392"/>
              <a:gd name="connsiteY0" fmla="*/ 3175 h 6864605"/>
              <a:gd name="connsiteX1" fmla="*/ 4371975 w 5421392"/>
              <a:gd name="connsiteY1" fmla="*/ 0 h 6864605"/>
              <a:gd name="connsiteX2" fmla="*/ 5156200 w 5421392"/>
              <a:gd name="connsiteY2" fmla="*/ 3433890 h 6864605"/>
              <a:gd name="connsiteX3" fmla="*/ 2578100 w 5421392"/>
              <a:gd name="connsiteY3" fmla="*/ 6864605 h 6864605"/>
              <a:gd name="connsiteX4" fmla="*/ 0 w 5421392"/>
              <a:gd name="connsiteY4" fmla="*/ 6864605 h 6864605"/>
              <a:gd name="connsiteX5" fmla="*/ 0 w 5421392"/>
              <a:gd name="connsiteY5" fmla="*/ 3175 h 6864605"/>
              <a:gd name="connsiteX0" fmla="*/ 0 w 5244797"/>
              <a:gd name="connsiteY0" fmla="*/ 3175 h 6864605"/>
              <a:gd name="connsiteX1" fmla="*/ 4371975 w 5244797"/>
              <a:gd name="connsiteY1" fmla="*/ 0 h 6864605"/>
              <a:gd name="connsiteX2" fmla="*/ 5156200 w 5244797"/>
              <a:gd name="connsiteY2" fmla="*/ 3433890 h 6864605"/>
              <a:gd name="connsiteX3" fmla="*/ 2578100 w 5244797"/>
              <a:gd name="connsiteY3" fmla="*/ 6864605 h 6864605"/>
              <a:gd name="connsiteX4" fmla="*/ 0 w 5244797"/>
              <a:gd name="connsiteY4" fmla="*/ 6864605 h 6864605"/>
              <a:gd name="connsiteX5" fmla="*/ 0 w 5244797"/>
              <a:gd name="connsiteY5" fmla="*/ 3175 h 6864605"/>
              <a:gd name="connsiteX0" fmla="*/ 0 w 5243543"/>
              <a:gd name="connsiteY0" fmla="*/ 3175 h 6864605"/>
              <a:gd name="connsiteX1" fmla="*/ 4371975 w 5243543"/>
              <a:gd name="connsiteY1" fmla="*/ 0 h 6864605"/>
              <a:gd name="connsiteX2" fmla="*/ 5156200 w 5243543"/>
              <a:gd name="connsiteY2" fmla="*/ 3433890 h 6864605"/>
              <a:gd name="connsiteX3" fmla="*/ 2578100 w 5243543"/>
              <a:gd name="connsiteY3" fmla="*/ 6864605 h 6864605"/>
              <a:gd name="connsiteX4" fmla="*/ 0 w 5243543"/>
              <a:gd name="connsiteY4" fmla="*/ 6864605 h 6864605"/>
              <a:gd name="connsiteX5" fmla="*/ 0 w 5243543"/>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173821"/>
              <a:gd name="connsiteY0" fmla="*/ 3175 h 6864605"/>
              <a:gd name="connsiteX1" fmla="*/ 4371975 w 5173821"/>
              <a:gd name="connsiteY1" fmla="*/ 0 h 6864605"/>
              <a:gd name="connsiteX2" fmla="*/ 5172075 w 5173821"/>
              <a:gd name="connsiteY2" fmla="*/ 3437065 h 6864605"/>
              <a:gd name="connsiteX3" fmla="*/ 2578100 w 5173821"/>
              <a:gd name="connsiteY3" fmla="*/ 6864605 h 6864605"/>
              <a:gd name="connsiteX4" fmla="*/ 0 w 5173821"/>
              <a:gd name="connsiteY4" fmla="*/ 6864605 h 6864605"/>
              <a:gd name="connsiteX5" fmla="*/ 0 w 5173821"/>
              <a:gd name="connsiteY5" fmla="*/ 3175 h 6864605"/>
              <a:gd name="connsiteX0" fmla="*/ 0 w 5257768"/>
              <a:gd name="connsiteY0" fmla="*/ 3175 h 6864605"/>
              <a:gd name="connsiteX1" fmla="*/ 4371975 w 5257768"/>
              <a:gd name="connsiteY1" fmla="*/ 0 h 6864605"/>
              <a:gd name="connsiteX2" fmla="*/ 5172075 w 5257768"/>
              <a:gd name="connsiteY2" fmla="*/ 3437065 h 6864605"/>
              <a:gd name="connsiteX3" fmla="*/ 2578100 w 5257768"/>
              <a:gd name="connsiteY3" fmla="*/ 6864605 h 6864605"/>
              <a:gd name="connsiteX4" fmla="*/ 0 w 5257768"/>
              <a:gd name="connsiteY4" fmla="*/ 6864605 h 6864605"/>
              <a:gd name="connsiteX5" fmla="*/ 0 w 5257768"/>
              <a:gd name="connsiteY5" fmla="*/ 3175 h 6864605"/>
              <a:gd name="connsiteX0" fmla="*/ 0 w 5251313"/>
              <a:gd name="connsiteY0" fmla="*/ 3175 h 6864605"/>
              <a:gd name="connsiteX1" fmla="*/ 4371975 w 5251313"/>
              <a:gd name="connsiteY1" fmla="*/ 0 h 6864605"/>
              <a:gd name="connsiteX2" fmla="*/ 5172075 w 5251313"/>
              <a:gd name="connsiteY2" fmla="*/ 3437065 h 6864605"/>
              <a:gd name="connsiteX3" fmla="*/ 2578100 w 5251313"/>
              <a:gd name="connsiteY3" fmla="*/ 6864605 h 6864605"/>
              <a:gd name="connsiteX4" fmla="*/ 0 w 5251313"/>
              <a:gd name="connsiteY4" fmla="*/ 6864605 h 6864605"/>
              <a:gd name="connsiteX5" fmla="*/ 0 w 5251313"/>
              <a:gd name="connsiteY5" fmla="*/ 3175 h 6864605"/>
              <a:gd name="connsiteX0" fmla="*/ 0 w 5249764"/>
              <a:gd name="connsiteY0" fmla="*/ 3175 h 6864605"/>
              <a:gd name="connsiteX1" fmla="*/ 4371975 w 5249764"/>
              <a:gd name="connsiteY1" fmla="*/ 0 h 6864605"/>
              <a:gd name="connsiteX2" fmla="*/ 5172075 w 5249764"/>
              <a:gd name="connsiteY2" fmla="*/ 3437065 h 6864605"/>
              <a:gd name="connsiteX3" fmla="*/ 2578100 w 5249764"/>
              <a:gd name="connsiteY3" fmla="*/ 6864605 h 6864605"/>
              <a:gd name="connsiteX4" fmla="*/ 0 w 5249764"/>
              <a:gd name="connsiteY4" fmla="*/ 6864605 h 6864605"/>
              <a:gd name="connsiteX5" fmla="*/ 0 w 5249764"/>
              <a:gd name="connsiteY5" fmla="*/ 3175 h 6864605"/>
              <a:gd name="connsiteX0" fmla="*/ 0 w 5180799"/>
              <a:gd name="connsiteY0" fmla="*/ 3175 h 6864605"/>
              <a:gd name="connsiteX1" fmla="*/ 4371975 w 5180799"/>
              <a:gd name="connsiteY1" fmla="*/ 0 h 6864605"/>
              <a:gd name="connsiteX2" fmla="*/ 5172075 w 5180799"/>
              <a:gd name="connsiteY2" fmla="*/ 3437065 h 6864605"/>
              <a:gd name="connsiteX3" fmla="*/ 2578100 w 5180799"/>
              <a:gd name="connsiteY3" fmla="*/ 6864605 h 6864605"/>
              <a:gd name="connsiteX4" fmla="*/ 0 w 5180799"/>
              <a:gd name="connsiteY4" fmla="*/ 6864605 h 6864605"/>
              <a:gd name="connsiteX5" fmla="*/ 0 w 5180799"/>
              <a:gd name="connsiteY5" fmla="*/ 3175 h 6864605"/>
              <a:gd name="connsiteX0" fmla="*/ 0 w 5182765"/>
              <a:gd name="connsiteY0" fmla="*/ 3175 h 6864605"/>
              <a:gd name="connsiteX1" fmla="*/ 4371975 w 5182765"/>
              <a:gd name="connsiteY1" fmla="*/ 0 h 6864605"/>
              <a:gd name="connsiteX2" fmla="*/ 5172075 w 5182765"/>
              <a:gd name="connsiteY2" fmla="*/ 3437065 h 6864605"/>
              <a:gd name="connsiteX3" fmla="*/ 2578100 w 5182765"/>
              <a:gd name="connsiteY3" fmla="*/ 6864605 h 6864605"/>
              <a:gd name="connsiteX4" fmla="*/ 0 w 5182765"/>
              <a:gd name="connsiteY4" fmla="*/ 6864605 h 6864605"/>
              <a:gd name="connsiteX5" fmla="*/ 0 w 5182765"/>
              <a:gd name="connsiteY5" fmla="*/ 3175 h 6864605"/>
              <a:gd name="connsiteX0" fmla="*/ 0 w 5172822"/>
              <a:gd name="connsiteY0" fmla="*/ 3175 h 6864605"/>
              <a:gd name="connsiteX1" fmla="*/ 4371975 w 5172822"/>
              <a:gd name="connsiteY1" fmla="*/ 0 h 6864605"/>
              <a:gd name="connsiteX2" fmla="*/ 5172075 w 5172822"/>
              <a:gd name="connsiteY2" fmla="*/ 3437065 h 6864605"/>
              <a:gd name="connsiteX3" fmla="*/ 2578100 w 5172822"/>
              <a:gd name="connsiteY3" fmla="*/ 6864605 h 6864605"/>
              <a:gd name="connsiteX4" fmla="*/ 0 w 5172822"/>
              <a:gd name="connsiteY4" fmla="*/ 6864605 h 6864605"/>
              <a:gd name="connsiteX5" fmla="*/ 0 w 5172822"/>
              <a:gd name="connsiteY5" fmla="*/ 3175 h 6864605"/>
              <a:gd name="connsiteX0" fmla="*/ 0 w 5318040"/>
              <a:gd name="connsiteY0" fmla="*/ 3175 h 6864605"/>
              <a:gd name="connsiteX1" fmla="*/ 4371975 w 5318040"/>
              <a:gd name="connsiteY1" fmla="*/ 0 h 6864605"/>
              <a:gd name="connsiteX2" fmla="*/ 5172075 w 5318040"/>
              <a:gd name="connsiteY2" fmla="*/ 3437065 h 6864605"/>
              <a:gd name="connsiteX3" fmla="*/ 4391025 w 5318040"/>
              <a:gd name="connsiteY3" fmla="*/ 6864605 h 6864605"/>
              <a:gd name="connsiteX4" fmla="*/ 0 w 5318040"/>
              <a:gd name="connsiteY4" fmla="*/ 6864605 h 6864605"/>
              <a:gd name="connsiteX5" fmla="*/ 0 w 5318040"/>
              <a:gd name="connsiteY5" fmla="*/ 3175 h 6864605"/>
              <a:gd name="connsiteX0" fmla="*/ 0 w 5172098"/>
              <a:gd name="connsiteY0" fmla="*/ 3175 h 6864605"/>
              <a:gd name="connsiteX1" fmla="*/ 4371975 w 5172098"/>
              <a:gd name="connsiteY1" fmla="*/ 0 h 6864605"/>
              <a:gd name="connsiteX2" fmla="*/ 5172075 w 5172098"/>
              <a:gd name="connsiteY2" fmla="*/ 3437065 h 6864605"/>
              <a:gd name="connsiteX3" fmla="*/ 4391025 w 5172098"/>
              <a:gd name="connsiteY3" fmla="*/ 6864605 h 6864605"/>
              <a:gd name="connsiteX4" fmla="*/ 0 w 5172098"/>
              <a:gd name="connsiteY4" fmla="*/ 6864605 h 6864605"/>
              <a:gd name="connsiteX5" fmla="*/ 0 w 5172098"/>
              <a:gd name="connsiteY5" fmla="*/ 3175 h 6864605"/>
              <a:gd name="connsiteX0" fmla="*/ 0 w 5175272"/>
              <a:gd name="connsiteY0" fmla="*/ 3175 h 6864605"/>
              <a:gd name="connsiteX1" fmla="*/ 4371975 w 5175272"/>
              <a:gd name="connsiteY1" fmla="*/ 0 h 6864605"/>
              <a:gd name="connsiteX2" fmla="*/ 5172075 w 5175272"/>
              <a:gd name="connsiteY2" fmla="*/ 3437065 h 6864605"/>
              <a:gd name="connsiteX3" fmla="*/ 4391025 w 5175272"/>
              <a:gd name="connsiteY3" fmla="*/ 6864605 h 6864605"/>
              <a:gd name="connsiteX4" fmla="*/ 0 w 5175272"/>
              <a:gd name="connsiteY4" fmla="*/ 6864605 h 6864605"/>
              <a:gd name="connsiteX5" fmla="*/ 0 w 5175272"/>
              <a:gd name="connsiteY5" fmla="*/ 3175 h 6864605"/>
              <a:gd name="connsiteX0" fmla="*/ 0 w 5172611"/>
              <a:gd name="connsiteY0" fmla="*/ 3175 h 6864605"/>
              <a:gd name="connsiteX1" fmla="*/ 4371975 w 5172611"/>
              <a:gd name="connsiteY1" fmla="*/ 0 h 6864605"/>
              <a:gd name="connsiteX2" fmla="*/ 5172075 w 5172611"/>
              <a:gd name="connsiteY2" fmla="*/ 3437065 h 6864605"/>
              <a:gd name="connsiteX3" fmla="*/ 4391025 w 5172611"/>
              <a:gd name="connsiteY3" fmla="*/ 6864605 h 6864605"/>
              <a:gd name="connsiteX4" fmla="*/ 0 w 5172611"/>
              <a:gd name="connsiteY4" fmla="*/ 6864605 h 6864605"/>
              <a:gd name="connsiteX5" fmla="*/ 0 w 5172611"/>
              <a:gd name="connsiteY5" fmla="*/ 3175 h 6864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2611" h="6864605">
                <a:moveTo>
                  <a:pt x="0" y="3175"/>
                </a:moveTo>
                <a:lnTo>
                  <a:pt x="4371975" y="0"/>
                </a:lnTo>
                <a:cubicBezTo>
                  <a:pt x="4935395" y="1158875"/>
                  <a:pt x="5156200" y="2292964"/>
                  <a:pt x="5172075" y="3437065"/>
                </a:cubicBezTo>
                <a:cubicBezTo>
                  <a:pt x="5187950" y="4581166"/>
                  <a:pt x="4849670" y="5870830"/>
                  <a:pt x="4391025" y="6864605"/>
                </a:cubicBezTo>
                <a:lnTo>
                  <a:pt x="0" y="6864605"/>
                </a:lnTo>
                <a:lnTo>
                  <a:pt x="0" y="3175"/>
                </a:lnTo>
                <a:close/>
              </a:path>
            </a:pathLst>
          </a:custGeom>
        </p:spPr>
      </p:pic>
      <p:sp>
        <p:nvSpPr>
          <p:cNvPr id="8" name="Ellipse 7">
            <a:extLst>
              <a:ext uri="{FF2B5EF4-FFF2-40B4-BE49-F238E27FC236}">
                <a16:creationId xmlns:a16="http://schemas.microsoft.com/office/drawing/2014/main" id="{F50DE709-2546-3BF8-25CE-37B9E1CFAF51}"/>
              </a:ext>
            </a:extLst>
          </p:cNvPr>
          <p:cNvSpPr/>
          <p:nvPr/>
        </p:nvSpPr>
        <p:spPr>
          <a:xfrm>
            <a:off x="-1192134" y="5065820"/>
            <a:ext cx="4104626" cy="4104626"/>
          </a:xfrm>
          <a:prstGeom prst="ellipse">
            <a:avLst/>
          </a:prstGeom>
          <a:noFill/>
          <a:ln w="508000">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fr-BE" dirty="0"/>
              <a:t> </a:t>
            </a:r>
          </a:p>
        </p:txBody>
      </p:sp>
      <p:pic>
        <p:nvPicPr>
          <p:cNvPr id="2" name="Afbeelding 1">
            <a:extLst>
              <a:ext uri="{FF2B5EF4-FFF2-40B4-BE49-F238E27FC236}">
                <a16:creationId xmlns:a16="http://schemas.microsoft.com/office/drawing/2014/main" id="{98BE8BEB-6DA4-A417-6570-7F68A3BE75D6}"/>
              </a:ext>
            </a:extLst>
          </p:cNvPr>
          <p:cNvPicPr>
            <a:picLocks noChangeAspect="1"/>
          </p:cNvPicPr>
          <p:nvPr/>
        </p:nvPicPr>
        <p:blipFill>
          <a:blip r:embed="rId3"/>
          <a:stretch>
            <a:fillRect/>
          </a:stretch>
        </p:blipFill>
        <p:spPr>
          <a:xfrm>
            <a:off x="1751994" y="4437082"/>
            <a:ext cx="8688012" cy="1257475"/>
          </a:xfrm>
          <a:prstGeom prst="rect">
            <a:avLst/>
          </a:prstGeom>
        </p:spPr>
      </p:pic>
    </p:spTree>
    <p:extLst>
      <p:ext uri="{BB962C8B-B14F-4D97-AF65-F5344CB8AC3E}">
        <p14:creationId xmlns:p14="http://schemas.microsoft.com/office/powerpoint/2010/main" val="3821878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811443-56BF-5947-0B61-117F8A0A3F19}"/>
              </a:ext>
            </a:extLst>
          </p:cNvPr>
          <p:cNvSpPr>
            <a:spLocks noGrp="1"/>
          </p:cNvSpPr>
          <p:nvPr>
            <p:ph type="title"/>
          </p:nvPr>
        </p:nvSpPr>
        <p:spPr/>
        <p:txBody>
          <a:bodyPr/>
          <a:lstStyle/>
          <a:p>
            <a:r>
              <a:rPr lang="fr-BE" dirty="0"/>
              <a:t>ANTI FRAUDE</a:t>
            </a:r>
          </a:p>
        </p:txBody>
      </p:sp>
      <p:sp>
        <p:nvSpPr>
          <p:cNvPr id="3" name="Espace réservé du numéro de diapositive 2">
            <a:extLst>
              <a:ext uri="{FF2B5EF4-FFF2-40B4-BE49-F238E27FC236}">
                <a16:creationId xmlns:a16="http://schemas.microsoft.com/office/drawing/2014/main" id="{4FD80BD5-D2CC-991D-BED5-EFDCE8EE6238}"/>
              </a:ext>
            </a:extLst>
          </p:cNvPr>
          <p:cNvSpPr>
            <a:spLocks noGrp="1"/>
          </p:cNvSpPr>
          <p:nvPr>
            <p:ph type="sldNum" sz="quarter" idx="4"/>
          </p:nvPr>
        </p:nvSpPr>
        <p:spPr/>
        <p:txBody>
          <a:bodyPr/>
          <a:lstStyle/>
          <a:p>
            <a:fld id="{1A702769-3850-4183-AD4D-D4D1727092EA}" type="slidenum">
              <a:rPr lang="fr-BE" smtClean="0"/>
              <a:pPr/>
              <a:t>7</a:t>
            </a:fld>
            <a:endParaRPr lang="fr-BE" dirty="0"/>
          </a:p>
        </p:txBody>
      </p:sp>
    </p:spTree>
    <p:extLst>
      <p:ext uri="{BB962C8B-B14F-4D97-AF65-F5344CB8AC3E}">
        <p14:creationId xmlns:p14="http://schemas.microsoft.com/office/powerpoint/2010/main" val="2694147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8</a:t>
            </a:fld>
            <a:endParaRPr lang="fr-BE" dirty="0"/>
          </a:p>
        </p:txBody>
      </p:sp>
      <p:pic>
        <p:nvPicPr>
          <p:cNvPr id="9" name="Afbeelding 8">
            <a:extLst>
              <a:ext uri="{FF2B5EF4-FFF2-40B4-BE49-F238E27FC236}">
                <a16:creationId xmlns:a16="http://schemas.microsoft.com/office/drawing/2014/main" id="{FFD39AD4-DADD-D9F2-F396-250EE02262BB}"/>
              </a:ext>
            </a:extLst>
          </p:cNvPr>
          <p:cNvPicPr>
            <a:picLocks noChangeAspect="1"/>
          </p:cNvPicPr>
          <p:nvPr/>
        </p:nvPicPr>
        <p:blipFill>
          <a:blip r:embed="rId2"/>
          <a:stretch>
            <a:fillRect/>
          </a:stretch>
        </p:blipFill>
        <p:spPr>
          <a:xfrm>
            <a:off x="8177949" y="2143482"/>
            <a:ext cx="3697702" cy="2708350"/>
          </a:xfrm>
          <a:prstGeom prst="rect">
            <a:avLst/>
          </a:prstGeom>
        </p:spPr>
      </p:pic>
      <p:pic>
        <p:nvPicPr>
          <p:cNvPr id="21" name="Afbeelding 20">
            <a:extLst>
              <a:ext uri="{FF2B5EF4-FFF2-40B4-BE49-F238E27FC236}">
                <a16:creationId xmlns:a16="http://schemas.microsoft.com/office/drawing/2014/main" id="{AA800FD3-3C92-1F58-3213-227D47249AC4}"/>
              </a:ext>
            </a:extLst>
          </p:cNvPr>
          <p:cNvPicPr>
            <a:picLocks noChangeAspect="1"/>
          </p:cNvPicPr>
          <p:nvPr/>
        </p:nvPicPr>
        <p:blipFill>
          <a:blip r:embed="rId3"/>
          <a:stretch>
            <a:fillRect/>
          </a:stretch>
        </p:blipFill>
        <p:spPr>
          <a:xfrm>
            <a:off x="152289" y="277256"/>
            <a:ext cx="6686601" cy="1369722"/>
          </a:xfrm>
          <a:prstGeom prst="rect">
            <a:avLst/>
          </a:prstGeom>
        </p:spPr>
      </p:pic>
      <p:pic>
        <p:nvPicPr>
          <p:cNvPr id="23" name="Afbeelding 22">
            <a:extLst>
              <a:ext uri="{FF2B5EF4-FFF2-40B4-BE49-F238E27FC236}">
                <a16:creationId xmlns:a16="http://schemas.microsoft.com/office/drawing/2014/main" id="{64644351-719A-ECBA-AA37-A088E338AE41}"/>
              </a:ext>
            </a:extLst>
          </p:cNvPr>
          <p:cNvPicPr>
            <a:picLocks noChangeAspect="1"/>
          </p:cNvPicPr>
          <p:nvPr/>
        </p:nvPicPr>
        <p:blipFill>
          <a:blip r:embed="rId4"/>
          <a:stretch>
            <a:fillRect/>
          </a:stretch>
        </p:blipFill>
        <p:spPr>
          <a:xfrm>
            <a:off x="7141065" y="269283"/>
            <a:ext cx="4734586" cy="1162212"/>
          </a:xfrm>
          <a:prstGeom prst="rect">
            <a:avLst/>
          </a:prstGeom>
        </p:spPr>
      </p:pic>
      <p:pic>
        <p:nvPicPr>
          <p:cNvPr id="19" name="Afbeelding 18">
            <a:extLst>
              <a:ext uri="{FF2B5EF4-FFF2-40B4-BE49-F238E27FC236}">
                <a16:creationId xmlns:a16="http://schemas.microsoft.com/office/drawing/2014/main" id="{3A57D7F3-82FE-D644-AEB7-1FD1ED7F470D}"/>
              </a:ext>
            </a:extLst>
          </p:cNvPr>
          <p:cNvPicPr>
            <a:picLocks noChangeAspect="1"/>
          </p:cNvPicPr>
          <p:nvPr/>
        </p:nvPicPr>
        <p:blipFill>
          <a:blip r:embed="rId5"/>
          <a:stretch>
            <a:fillRect/>
          </a:stretch>
        </p:blipFill>
        <p:spPr>
          <a:xfrm>
            <a:off x="720860" y="4364234"/>
            <a:ext cx="4577231" cy="1850370"/>
          </a:xfrm>
          <a:prstGeom prst="rect">
            <a:avLst/>
          </a:prstGeom>
        </p:spPr>
      </p:pic>
      <p:pic>
        <p:nvPicPr>
          <p:cNvPr id="11" name="Afbeelding 10">
            <a:extLst>
              <a:ext uri="{FF2B5EF4-FFF2-40B4-BE49-F238E27FC236}">
                <a16:creationId xmlns:a16="http://schemas.microsoft.com/office/drawing/2014/main" id="{06DC1029-6D95-AE26-4C82-4830EFA0A57A}"/>
              </a:ext>
            </a:extLst>
          </p:cNvPr>
          <p:cNvPicPr>
            <a:picLocks noChangeAspect="1"/>
          </p:cNvPicPr>
          <p:nvPr/>
        </p:nvPicPr>
        <p:blipFill>
          <a:blip r:embed="rId6"/>
          <a:stretch>
            <a:fillRect/>
          </a:stretch>
        </p:blipFill>
        <p:spPr>
          <a:xfrm>
            <a:off x="4109330" y="5078510"/>
            <a:ext cx="7511170" cy="1502234"/>
          </a:xfrm>
          <a:prstGeom prst="rect">
            <a:avLst/>
          </a:prstGeom>
        </p:spPr>
      </p:pic>
      <p:pic>
        <p:nvPicPr>
          <p:cNvPr id="17" name="Afbeelding 16">
            <a:extLst>
              <a:ext uri="{FF2B5EF4-FFF2-40B4-BE49-F238E27FC236}">
                <a16:creationId xmlns:a16="http://schemas.microsoft.com/office/drawing/2014/main" id="{6A620D64-71B8-FFD1-FB74-C9EA32584311}"/>
              </a:ext>
            </a:extLst>
          </p:cNvPr>
          <p:cNvPicPr>
            <a:picLocks noChangeAspect="1"/>
          </p:cNvPicPr>
          <p:nvPr/>
        </p:nvPicPr>
        <p:blipFill>
          <a:blip r:embed="rId7"/>
          <a:stretch>
            <a:fillRect/>
          </a:stretch>
        </p:blipFill>
        <p:spPr>
          <a:xfrm>
            <a:off x="3292155" y="2196612"/>
            <a:ext cx="5820587" cy="2181529"/>
          </a:xfrm>
          <a:prstGeom prst="rect">
            <a:avLst/>
          </a:prstGeom>
        </p:spPr>
      </p:pic>
      <p:pic>
        <p:nvPicPr>
          <p:cNvPr id="7" name="Afbeelding 6">
            <a:extLst>
              <a:ext uri="{FF2B5EF4-FFF2-40B4-BE49-F238E27FC236}">
                <a16:creationId xmlns:a16="http://schemas.microsoft.com/office/drawing/2014/main" id="{CCC9BAAE-D53C-18D7-C40B-E9A2E6B61CB6}"/>
              </a:ext>
            </a:extLst>
          </p:cNvPr>
          <p:cNvPicPr>
            <a:picLocks noChangeAspect="1"/>
          </p:cNvPicPr>
          <p:nvPr/>
        </p:nvPicPr>
        <p:blipFill>
          <a:blip r:embed="rId8"/>
          <a:stretch>
            <a:fillRect/>
          </a:stretch>
        </p:blipFill>
        <p:spPr>
          <a:xfrm>
            <a:off x="4664988" y="1670163"/>
            <a:ext cx="5430008" cy="3467584"/>
          </a:xfrm>
          <a:prstGeom prst="rect">
            <a:avLst/>
          </a:prstGeom>
        </p:spPr>
      </p:pic>
      <p:pic>
        <p:nvPicPr>
          <p:cNvPr id="25" name="Afbeelding 24">
            <a:extLst>
              <a:ext uri="{FF2B5EF4-FFF2-40B4-BE49-F238E27FC236}">
                <a16:creationId xmlns:a16="http://schemas.microsoft.com/office/drawing/2014/main" id="{AC457453-2567-76D1-3BBF-2D8397E17584}"/>
              </a:ext>
            </a:extLst>
          </p:cNvPr>
          <p:cNvPicPr>
            <a:picLocks noChangeAspect="1"/>
          </p:cNvPicPr>
          <p:nvPr/>
        </p:nvPicPr>
        <p:blipFill>
          <a:blip r:embed="rId9"/>
          <a:stretch>
            <a:fillRect/>
          </a:stretch>
        </p:blipFill>
        <p:spPr>
          <a:xfrm>
            <a:off x="228824" y="1702680"/>
            <a:ext cx="2996235" cy="3129996"/>
          </a:xfrm>
          <a:prstGeom prst="rect">
            <a:avLst/>
          </a:prstGeom>
        </p:spPr>
      </p:pic>
    </p:spTree>
    <p:extLst>
      <p:ext uri="{BB962C8B-B14F-4D97-AF65-F5344CB8AC3E}">
        <p14:creationId xmlns:p14="http://schemas.microsoft.com/office/powerpoint/2010/main" val="2724550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44F69B-7AAE-EAC9-1DC3-D636D1DCF8F6}"/>
              </a:ext>
            </a:extLst>
          </p:cNvPr>
          <p:cNvSpPr>
            <a:spLocks noGrp="1"/>
          </p:cNvSpPr>
          <p:nvPr>
            <p:ph type="title"/>
          </p:nvPr>
        </p:nvSpPr>
        <p:spPr/>
        <p:txBody>
          <a:bodyPr>
            <a:normAutofit fontScale="90000"/>
          </a:bodyPr>
          <a:lstStyle/>
          <a:p>
            <a:r>
              <a:rPr lang="fr-BE" dirty="0"/>
              <a:t>De </a:t>
            </a:r>
            <a:r>
              <a:rPr lang="fr-BE" dirty="0" err="1"/>
              <a:t>elektronisch</a:t>
            </a:r>
            <a:r>
              <a:rPr lang="fr-BE" dirty="0"/>
              <a:t> </a:t>
            </a:r>
            <a:r>
              <a:rPr lang="fr-BE" dirty="0" err="1"/>
              <a:t>controlekaart</a:t>
            </a:r>
            <a:r>
              <a:rPr lang="fr-BE" dirty="0"/>
              <a:t> </a:t>
            </a:r>
            <a:r>
              <a:rPr lang="fr-BE" dirty="0" err="1"/>
              <a:t>tijdelijke</a:t>
            </a:r>
            <a:r>
              <a:rPr lang="fr-BE" dirty="0"/>
              <a:t> werkloosheid – eC3.2</a:t>
            </a:r>
          </a:p>
        </p:txBody>
      </p:sp>
      <p:sp>
        <p:nvSpPr>
          <p:cNvPr id="5" name="Espace réservé du texte 4">
            <a:extLst>
              <a:ext uri="{FF2B5EF4-FFF2-40B4-BE49-F238E27FC236}">
                <a16:creationId xmlns:a16="http://schemas.microsoft.com/office/drawing/2014/main" id="{489734B1-52D6-849D-C7A5-FBA9AC1C09E9}"/>
              </a:ext>
            </a:extLst>
          </p:cNvPr>
          <p:cNvSpPr>
            <a:spLocks noGrp="1"/>
          </p:cNvSpPr>
          <p:nvPr>
            <p:ph type="body" idx="1"/>
          </p:nvPr>
        </p:nvSpPr>
        <p:spPr/>
        <p:txBody>
          <a:bodyPr>
            <a:normAutofit fontScale="92500" lnSpcReduction="20000"/>
          </a:bodyPr>
          <a:lstStyle/>
          <a:p>
            <a:r>
              <a:rPr lang="nl-BE" dirty="0"/>
              <a:t>De voordelen van het elektronisch werken</a:t>
            </a:r>
          </a:p>
        </p:txBody>
      </p:sp>
      <p:sp>
        <p:nvSpPr>
          <p:cNvPr id="3" name="Espace réservé du numéro de diapositive 2">
            <a:extLst>
              <a:ext uri="{FF2B5EF4-FFF2-40B4-BE49-F238E27FC236}">
                <a16:creationId xmlns:a16="http://schemas.microsoft.com/office/drawing/2014/main" id="{8FD2174B-B267-57A7-915A-3872FEA0D695}"/>
              </a:ext>
            </a:extLst>
          </p:cNvPr>
          <p:cNvSpPr>
            <a:spLocks noGrp="1"/>
          </p:cNvSpPr>
          <p:nvPr>
            <p:ph type="sldNum" sz="quarter" idx="4"/>
          </p:nvPr>
        </p:nvSpPr>
        <p:spPr/>
        <p:txBody>
          <a:bodyPr/>
          <a:lstStyle/>
          <a:p>
            <a:fld id="{1A702769-3850-4183-AD4D-D4D1727092EA}" type="slidenum">
              <a:rPr lang="fr-BE" smtClean="0"/>
              <a:pPr/>
              <a:t>9</a:t>
            </a:fld>
            <a:endParaRPr lang="fr-BE" dirty="0"/>
          </a:p>
        </p:txBody>
      </p:sp>
      <p:sp>
        <p:nvSpPr>
          <p:cNvPr id="4" name="Espace réservé du contenu 8">
            <a:extLst>
              <a:ext uri="{FF2B5EF4-FFF2-40B4-BE49-F238E27FC236}">
                <a16:creationId xmlns:a16="http://schemas.microsoft.com/office/drawing/2014/main" id="{F6271C38-FA5C-E4FB-3EA1-37FD7F318887}"/>
              </a:ext>
            </a:extLst>
          </p:cNvPr>
          <p:cNvSpPr txBox="1">
            <a:spLocks/>
          </p:cNvSpPr>
          <p:nvPr/>
        </p:nvSpPr>
        <p:spPr>
          <a:xfrm>
            <a:off x="838200" y="1451811"/>
            <a:ext cx="10515600" cy="5228388"/>
          </a:xfrm>
          <a:prstGeom prst="rect">
            <a:avLst/>
          </a:prstGeom>
        </p:spPr>
        <p:txBody>
          <a:bodyPr/>
          <a:lstStyle>
            <a:lvl1pPr marL="284163" indent="-284163" algn="l" defTabSz="914400" rtl="0" eaLnBrk="1" latinLnBrk="0" hangingPunct="1">
              <a:lnSpc>
                <a:spcPct val="100000"/>
              </a:lnSpc>
              <a:spcBef>
                <a:spcPts val="600"/>
              </a:spcBef>
              <a:buClr>
                <a:srgbClr val="4E4988"/>
              </a:buClr>
              <a:buSzPct val="100000"/>
              <a:buFont typeface="Poppins" panose="00000500000000000000" pitchFamily="2" charset="0"/>
              <a:buChar char="◌"/>
              <a:defRPr sz="2000" kern="1200">
                <a:solidFill>
                  <a:schemeClr val="tx1"/>
                </a:solidFill>
                <a:latin typeface="Poppins" panose="00000500000000000000" pitchFamily="2" charset="0"/>
                <a:ea typeface="+mn-ea"/>
                <a:cs typeface="Poppins" panose="00000500000000000000" pitchFamily="2" charset="0"/>
              </a:defRPr>
            </a:lvl1pPr>
            <a:lvl2pPr marL="504000" indent="-180000" algn="l" defTabSz="914400" rtl="0" eaLnBrk="1" latinLnBrk="0" hangingPunct="1">
              <a:lnSpc>
                <a:spcPct val="100000"/>
              </a:lnSpc>
              <a:spcBef>
                <a:spcPts val="600"/>
              </a:spcBef>
              <a:buClr>
                <a:srgbClr val="6E68AE"/>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2pPr>
            <a:lvl3pPr marL="720000" indent="-180000" algn="l" defTabSz="914400" rtl="0" eaLnBrk="1" latinLnBrk="0" hangingPunct="1">
              <a:lnSpc>
                <a:spcPct val="100000"/>
              </a:lnSpc>
              <a:spcBef>
                <a:spcPts val="600"/>
              </a:spcBef>
              <a:buClr>
                <a:srgbClr val="D1CED9"/>
              </a:buClr>
              <a:buFont typeface="Arial" panose="020B0604020202020204" pitchFamily="34" charset="0"/>
              <a:buChar char="•"/>
              <a:defRPr sz="1600" kern="1200">
                <a:solidFill>
                  <a:schemeClr val="tx1"/>
                </a:solidFill>
                <a:latin typeface="Poppins" panose="00000500000000000000" pitchFamily="2" charset="0"/>
                <a:ea typeface="+mn-ea"/>
                <a:cs typeface="Poppins" panose="000005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BE" sz="2400" dirty="0" err="1"/>
              <a:t>Efficiënte</a:t>
            </a:r>
            <a:r>
              <a:rPr lang="fr-BE" sz="2400" dirty="0"/>
              <a:t> </a:t>
            </a:r>
            <a:r>
              <a:rPr lang="fr-BE" sz="2400" dirty="0" err="1"/>
              <a:t>bestrijding</a:t>
            </a:r>
            <a:r>
              <a:rPr lang="fr-BE" sz="2400" dirty="0"/>
              <a:t> van sociale fraude</a:t>
            </a:r>
          </a:p>
          <a:p>
            <a:pPr lvl="1"/>
            <a:r>
              <a:rPr lang="fr-BE" sz="2000" dirty="0"/>
              <a:t>RVA in real time op de </a:t>
            </a:r>
            <a:r>
              <a:rPr lang="fr-BE" sz="2000" dirty="0" err="1"/>
              <a:t>hoogte</a:t>
            </a:r>
            <a:r>
              <a:rPr lang="fr-BE" sz="2000" dirty="0"/>
              <a:t> van </a:t>
            </a:r>
            <a:r>
              <a:rPr lang="fr-BE" sz="2000" dirty="0" err="1"/>
              <a:t>invullen</a:t>
            </a:r>
            <a:r>
              <a:rPr lang="fr-BE" sz="2000" dirty="0"/>
              <a:t> </a:t>
            </a:r>
            <a:r>
              <a:rPr lang="fr-BE" sz="2000" dirty="0" err="1"/>
              <a:t>controlekaart</a:t>
            </a:r>
            <a:endParaRPr lang="fr-BE" sz="2000" dirty="0"/>
          </a:p>
          <a:p>
            <a:pPr lvl="2"/>
            <a:r>
              <a:rPr lang="fr-BE" sz="2000" dirty="0"/>
              <a:t>Wat </a:t>
            </a:r>
            <a:r>
              <a:rPr lang="fr-BE" sz="2000" dirty="0" err="1"/>
              <a:t>ingevuld</a:t>
            </a:r>
            <a:r>
              <a:rPr lang="fr-BE" sz="2000" dirty="0"/>
              <a:t>?</a:t>
            </a:r>
          </a:p>
          <a:p>
            <a:pPr lvl="2"/>
            <a:r>
              <a:rPr lang="fr-BE" sz="2000" dirty="0" err="1"/>
              <a:t>Wanneer</a:t>
            </a:r>
            <a:r>
              <a:rPr lang="fr-BE" sz="2000" dirty="0"/>
              <a:t> </a:t>
            </a:r>
            <a:r>
              <a:rPr lang="fr-BE" sz="2000" dirty="0" err="1"/>
              <a:t>ingevuld</a:t>
            </a:r>
            <a:r>
              <a:rPr lang="fr-BE" sz="2000" dirty="0"/>
              <a:t>?</a:t>
            </a:r>
          </a:p>
          <a:p>
            <a:pPr marL="0" indent="0">
              <a:buNone/>
            </a:pPr>
            <a:endParaRPr lang="fr-BE" sz="2400" dirty="0"/>
          </a:p>
          <a:p>
            <a:r>
              <a:rPr lang="fr-BE" sz="2400" dirty="0" err="1"/>
              <a:t>Geen</a:t>
            </a:r>
            <a:r>
              <a:rPr lang="fr-BE" sz="2400" dirty="0"/>
              <a:t> </a:t>
            </a:r>
            <a:r>
              <a:rPr lang="fr-BE" sz="2400" dirty="0" err="1"/>
              <a:t>discussies</a:t>
            </a:r>
            <a:r>
              <a:rPr lang="fr-BE" sz="2400" dirty="0"/>
              <a:t> </a:t>
            </a:r>
            <a:r>
              <a:rPr lang="fr-BE" sz="2400" dirty="0" err="1"/>
              <a:t>meer</a:t>
            </a:r>
            <a:r>
              <a:rPr lang="fr-BE" sz="2400" dirty="0"/>
              <a:t> over </a:t>
            </a:r>
            <a:r>
              <a:rPr lang="fr-BE" sz="2400" dirty="0" err="1"/>
              <a:t>tijdstip</a:t>
            </a:r>
            <a:r>
              <a:rPr lang="fr-BE" sz="2400" dirty="0"/>
              <a:t> </a:t>
            </a:r>
            <a:r>
              <a:rPr lang="fr-BE" sz="2400" dirty="0" err="1"/>
              <a:t>invullen</a:t>
            </a:r>
            <a:r>
              <a:rPr lang="fr-BE" sz="2400" dirty="0"/>
              <a:t> of </a:t>
            </a:r>
            <a:r>
              <a:rPr lang="fr-BE" sz="2400" dirty="0" err="1"/>
              <a:t>bijhebben</a:t>
            </a:r>
            <a:r>
              <a:rPr lang="fr-BE" sz="2400" dirty="0"/>
              <a:t> van de </a:t>
            </a:r>
            <a:r>
              <a:rPr lang="fr-BE" sz="2400" dirty="0" err="1"/>
              <a:t>kaart</a:t>
            </a:r>
            <a:endParaRPr lang="fr-BE" sz="2400" dirty="0"/>
          </a:p>
          <a:p>
            <a:endParaRPr lang="fr-BE" dirty="0"/>
          </a:p>
          <a:p>
            <a:r>
              <a:rPr lang="fr-BE" sz="2400" dirty="0"/>
              <a:t>Datamining</a:t>
            </a:r>
          </a:p>
        </p:txBody>
      </p:sp>
    </p:spTree>
    <p:extLst>
      <p:ext uri="{BB962C8B-B14F-4D97-AF65-F5344CB8AC3E}">
        <p14:creationId xmlns:p14="http://schemas.microsoft.com/office/powerpoint/2010/main" val="372449148"/>
      </p:ext>
    </p:extLst>
  </p:cSld>
  <p:clrMapOvr>
    <a:masterClrMapping/>
  </p:clrMapOvr>
</p:sld>
</file>

<file path=ppt/theme/theme1.xml><?xml version="1.0" encoding="utf-8"?>
<a:theme xmlns:a="http://schemas.openxmlformats.org/drawingml/2006/main" name="Custom Design">
  <a:themeElements>
    <a:clrScheme name="RVAONEM">
      <a:dk1>
        <a:srgbClr val="312F3B"/>
      </a:dk1>
      <a:lt1>
        <a:srgbClr val="FFFFFF"/>
      </a:lt1>
      <a:dk2>
        <a:srgbClr val="504E59"/>
      </a:dk2>
      <a:lt2>
        <a:srgbClr val="EAE9EE"/>
      </a:lt2>
      <a:accent1>
        <a:srgbClr val="6E68AE"/>
      </a:accent1>
      <a:accent2>
        <a:srgbClr val="DE2174"/>
      </a:accent2>
      <a:accent3>
        <a:srgbClr val="EAE9EE"/>
      </a:accent3>
      <a:accent4>
        <a:srgbClr val="3D3A61"/>
      </a:accent4>
      <a:accent5>
        <a:srgbClr val="BDB9DD"/>
      </a:accent5>
      <a:accent6>
        <a:srgbClr val="7E024A"/>
      </a:accent6>
      <a:hlink>
        <a:srgbClr val="5B47F3"/>
      </a:hlink>
      <a:folHlink>
        <a:srgbClr val="A04486"/>
      </a:folHlink>
    </a:clrScheme>
    <a:fontScheme name="RVAONEM">
      <a:majorFont>
        <a:latin typeface="Poppins"/>
        <a:ea typeface=""/>
        <a:cs typeface=""/>
      </a:majorFont>
      <a:minorFont>
        <a:latin typeface="Poppi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NF_PPT2024.potx" id="{CC35DA3E-C6F5-4320-B366-C8AC3BC527B2}" vid="{D648A444-59F5-49DB-8129-178A54370E9E}"/>
    </a:ext>
  </a:extLst>
</a:theme>
</file>

<file path=ppt/theme/theme2.xml><?xml version="1.0" encoding="utf-8"?>
<a:theme xmlns:a="http://schemas.openxmlformats.org/drawingml/2006/main" name="Test">
  <a:themeElements>
    <a:clrScheme name="Color theme RVA">
      <a:dk1>
        <a:sysClr val="windowText" lastClr="000000"/>
      </a:dk1>
      <a:lt1>
        <a:sysClr val="window" lastClr="FFFFFF"/>
      </a:lt1>
      <a:dk2>
        <a:srgbClr val="44546A"/>
      </a:dk2>
      <a:lt2>
        <a:srgbClr val="E7E6E6"/>
      </a:lt2>
      <a:accent1>
        <a:srgbClr val="F0F0F0"/>
      </a:accent1>
      <a:accent2>
        <a:srgbClr val="CCCCCC"/>
      </a:accent2>
      <a:accent3>
        <a:srgbClr val="9D9D9D"/>
      </a:accent3>
      <a:accent4>
        <a:srgbClr val="676767"/>
      </a:accent4>
      <a:accent5>
        <a:srgbClr val="EB142A"/>
      </a:accent5>
      <a:accent6>
        <a:srgbClr val="F0965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_PPT2020.potx" id="{00AE621E-5453-4044-B566-462BDB4E4ADF}" vid="{57FEB5CB-50F0-4A22-8989-D649BDFBF225}"/>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80dd2480-f938-4212-83e6-1317fa66152f}" enabled="1" method="Privileged" siteId="{66c008a4-b565-49a9-93c9-c1e64cad2e11}" contentBits="0" removed="0"/>
</clbl:labelList>
</file>

<file path=docProps/app.xml><?xml version="1.0" encoding="utf-8"?>
<Properties xmlns="http://schemas.openxmlformats.org/officeDocument/2006/extended-properties" xmlns:vt="http://schemas.openxmlformats.org/officeDocument/2006/docPropsVTypes">
  <Template>NF_PPT2024</Template>
  <TotalTime>9428</TotalTime>
  <Words>1550</Words>
  <Application>Microsoft Office PowerPoint</Application>
  <PresentationFormat>Breedbeeld</PresentationFormat>
  <Paragraphs>349</Paragraphs>
  <Slides>43</Slides>
  <Notes>0</Notes>
  <HiddenSlides>0</HiddenSlides>
  <MMClips>0</MMClips>
  <ScaleCrop>false</ScaleCrop>
  <HeadingPairs>
    <vt:vector size="6" baseType="variant">
      <vt:variant>
        <vt:lpstr>Gebruikte lettertypen</vt:lpstr>
      </vt:variant>
      <vt:variant>
        <vt:i4>4</vt:i4>
      </vt:variant>
      <vt:variant>
        <vt:lpstr>Thema</vt:lpstr>
      </vt:variant>
      <vt:variant>
        <vt:i4>2</vt:i4>
      </vt:variant>
      <vt:variant>
        <vt:lpstr>Diatitels</vt:lpstr>
      </vt:variant>
      <vt:variant>
        <vt:i4>43</vt:i4>
      </vt:variant>
    </vt:vector>
  </HeadingPairs>
  <TitlesOfParts>
    <vt:vector size="49" baseType="lpstr">
      <vt:lpstr>Arial</vt:lpstr>
      <vt:lpstr>Calibri</vt:lpstr>
      <vt:lpstr>Poppins</vt:lpstr>
      <vt:lpstr>Poppins SemiBold</vt:lpstr>
      <vt:lpstr>Custom Design</vt:lpstr>
      <vt:lpstr>Test</vt:lpstr>
      <vt:lpstr>Elektronische controlekaart tijdelijke werkloosheid</vt:lpstr>
      <vt:lpstr>C3.2A -&gt; eC3.2</vt:lpstr>
      <vt:lpstr>1/1/2018 – 31/8/2023:  PILOOTFASE  1/9/2023 – 31/12/2024:   GEBRUIK OP VRIJWILLIGE BASIS  6/11/2024:  UPDATE VAN DE APPLICATIE  1/1/2025 - … :  eC3.2 VERPLICHT  </vt:lpstr>
      <vt:lpstr>Al meer dan  70.000 werknemers  9.300 ondernemingen</vt:lpstr>
      <vt:lpstr>Inhoudstafel</vt:lpstr>
      <vt:lpstr>Waarom?</vt:lpstr>
      <vt:lpstr>ANTI FRAUDE</vt:lpstr>
      <vt:lpstr>PowerPoint-presentatie</vt:lpstr>
      <vt:lpstr>De elektronisch controlekaart tijdelijke werkloosheid – eC3.2</vt:lpstr>
      <vt:lpstr>ADMINISTRATIEVE VEREENVOUDIGING</vt:lpstr>
      <vt:lpstr>De elektronisch controlekaart tijdelijke werkloosheid – eC3.2</vt:lpstr>
      <vt:lpstr>De elektronisch controlekaart tijdelijke werkloosheid – eC3.2</vt:lpstr>
      <vt:lpstr>De elektronisch controlekaart tijdelijke werkloosheid – eC3.2</vt:lpstr>
      <vt:lpstr>De elektronisch controlekaart tijdelijke werkloosheid – eC3.2</vt:lpstr>
      <vt:lpstr>SNEL</vt:lpstr>
      <vt:lpstr>De elektronisch controlekaart tijdelijke werkloosheid – eC3.2</vt:lpstr>
      <vt:lpstr>Hoe werkt de elektronische controlekaart?</vt:lpstr>
      <vt:lpstr>Inhoudstafel</vt:lpstr>
      <vt:lpstr>eC3.2</vt:lpstr>
      <vt:lpstr>Hoe werkt de elektronisch controlekaart?</vt:lpstr>
      <vt:lpstr>Hoe werkt de elektronische controlekaart?</vt:lpstr>
      <vt:lpstr>Hoe werkt de elektronische controlekaart?</vt:lpstr>
      <vt:lpstr>Hoe werkt de elektronische controlekaart?</vt:lpstr>
      <vt:lpstr>Hoe werkt de elektronische controlekaart?</vt:lpstr>
      <vt:lpstr>Hoe werkt de elektronisch controlekaart?</vt:lpstr>
      <vt:lpstr>Hoe werkt de elektronisch controlekaart?</vt:lpstr>
      <vt:lpstr>Hoe werkt de elektronisch controlekaart?</vt:lpstr>
      <vt:lpstr>Hoe werkt de elektronisch controlekaart?</vt:lpstr>
      <vt:lpstr>Hoe werkt de elektronisch controlekaart?</vt:lpstr>
      <vt:lpstr>Verplicht vanaf 1 januari 2025</vt:lpstr>
      <vt:lpstr>Inhoudstafel</vt:lpstr>
      <vt:lpstr>Verplichting vanaf 1 januari 2025</vt:lpstr>
      <vt:lpstr>Verplichting vanaf 1 januari 2025</vt:lpstr>
      <vt:lpstr>Verplichting vanaf 1 januari 2025</vt:lpstr>
      <vt:lpstr>Verplichting vanaf 1 januari 2025</vt:lpstr>
      <vt:lpstr>Verplichting vanaf 1 januari 2025</vt:lpstr>
      <vt:lpstr>Verplichting vanaf 1 januari 2025</vt:lpstr>
      <vt:lpstr>Verplichting vanaf 1 januari 2025</vt:lpstr>
      <vt:lpstr>Verplichting vanaf 1 januari 2025</vt:lpstr>
      <vt:lpstr>MEER INFO?</vt:lpstr>
      <vt:lpstr>INFORMATIE EN FORMULIEREN</vt:lpstr>
      <vt:lpstr>Al meer dan  70.000 werknemers  9.300 ondernemingen</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Elektronische controlekaart tijdelijke werkloosheid</dc:title>
  <dc:creator>Eric Van Der Veeken (RVA-ONEM)</dc:creator>
  <cp:lastModifiedBy>Hubert Arys (RVA-ONEM)</cp:lastModifiedBy>
  <cp:revision>4</cp:revision>
  <dcterms:created xsi:type="dcterms:W3CDTF">2024-11-10T09:30:33Z</dcterms:created>
  <dcterms:modified xsi:type="dcterms:W3CDTF">2024-11-19T15:14:56Z</dcterms:modified>
</cp:coreProperties>
</file>