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 id="2147483756" r:id="rId2"/>
  </p:sldMasterIdLst>
  <p:notesMasterIdLst>
    <p:notesMasterId r:id="rId46"/>
  </p:notesMasterIdLst>
  <p:handoutMasterIdLst>
    <p:handoutMasterId r:id="rId47"/>
  </p:handoutMasterIdLst>
  <p:sldIdLst>
    <p:sldId id="269" r:id="rId3"/>
    <p:sldId id="257" r:id="rId4"/>
    <p:sldId id="338" r:id="rId5"/>
    <p:sldId id="327" r:id="rId6"/>
    <p:sldId id="270" r:id="rId7"/>
    <p:sldId id="261" r:id="rId8"/>
    <p:sldId id="275" r:id="rId9"/>
    <p:sldId id="298" r:id="rId10"/>
    <p:sldId id="297" r:id="rId11"/>
    <p:sldId id="328" r:id="rId12"/>
    <p:sldId id="301" r:id="rId13"/>
    <p:sldId id="302" r:id="rId14"/>
    <p:sldId id="303" r:id="rId15"/>
    <p:sldId id="333" r:id="rId16"/>
    <p:sldId id="300" r:id="rId17"/>
    <p:sldId id="304" r:id="rId18"/>
    <p:sldId id="307" r:id="rId19"/>
    <p:sldId id="334" r:id="rId20"/>
    <p:sldId id="336" r:id="rId21"/>
    <p:sldId id="308" r:id="rId22"/>
    <p:sldId id="310" r:id="rId23"/>
    <p:sldId id="329" r:id="rId24"/>
    <p:sldId id="314" r:id="rId25"/>
    <p:sldId id="330" r:id="rId26"/>
    <p:sldId id="311" r:id="rId27"/>
    <p:sldId id="309" r:id="rId28"/>
    <p:sldId id="316" r:id="rId29"/>
    <p:sldId id="312" r:id="rId30"/>
    <p:sldId id="313" r:id="rId31"/>
    <p:sldId id="260" r:id="rId32"/>
    <p:sldId id="335" r:id="rId33"/>
    <p:sldId id="315" r:id="rId34"/>
    <p:sldId id="318" r:id="rId35"/>
    <p:sldId id="319" r:id="rId36"/>
    <p:sldId id="320" r:id="rId37"/>
    <p:sldId id="323" r:id="rId38"/>
    <p:sldId id="321" r:id="rId39"/>
    <p:sldId id="322" r:id="rId40"/>
    <p:sldId id="324" r:id="rId41"/>
    <p:sldId id="325" r:id="rId42"/>
    <p:sldId id="326" r:id="rId43"/>
    <p:sldId id="337" r:id="rId44"/>
    <p:sldId id="331"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D11A610-E131-405C-BCBA-447D18756EB4}">
          <p14:sldIdLst>
            <p14:sldId id="269"/>
            <p14:sldId id="257"/>
            <p14:sldId id="338"/>
            <p14:sldId id="327"/>
            <p14:sldId id="270"/>
            <p14:sldId id="261"/>
            <p14:sldId id="275"/>
            <p14:sldId id="298"/>
            <p14:sldId id="297"/>
            <p14:sldId id="328"/>
            <p14:sldId id="301"/>
            <p14:sldId id="302"/>
            <p14:sldId id="303"/>
            <p14:sldId id="333"/>
            <p14:sldId id="300"/>
            <p14:sldId id="304"/>
            <p14:sldId id="307"/>
            <p14:sldId id="334"/>
            <p14:sldId id="336"/>
            <p14:sldId id="308"/>
            <p14:sldId id="310"/>
            <p14:sldId id="329"/>
            <p14:sldId id="314"/>
            <p14:sldId id="330"/>
            <p14:sldId id="311"/>
            <p14:sldId id="309"/>
            <p14:sldId id="316"/>
            <p14:sldId id="312"/>
            <p14:sldId id="313"/>
            <p14:sldId id="260"/>
            <p14:sldId id="335"/>
            <p14:sldId id="315"/>
            <p14:sldId id="318"/>
            <p14:sldId id="319"/>
            <p14:sldId id="320"/>
            <p14:sldId id="323"/>
            <p14:sldId id="321"/>
            <p14:sldId id="322"/>
            <p14:sldId id="324"/>
            <p14:sldId id="325"/>
            <p14:sldId id="326"/>
            <p14:sldId id="337"/>
            <p14:sldId id="331"/>
          </p14:sldIdLst>
        </p14:section>
        <p14:section name="Example slides" id="{D61C5538-979D-403F-ABC2-CB9C29177EE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EB142A"/>
    <a:srgbClr val="6E68AE"/>
    <a:srgbClr val="DE2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959C4-6337-4990-8805-F1FA1E8CA005}" v="101" dt="2024-11-18T16:38:33.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34" d="100"/>
          <a:sy n="134" d="100"/>
        </p:scale>
        <p:origin x="96" y="678"/>
      </p:cViewPr>
      <p:guideLst/>
    </p:cSldViewPr>
  </p:slideViewPr>
  <p:notesTextViewPr>
    <p:cViewPr>
      <p:scale>
        <a:sx n="1" d="1"/>
        <a:sy n="1" d="1"/>
      </p:scale>
      <p:origin x="0" y="0"/>
    </p:cViewPr>
  </p:notesTextViewPr>
  <p:notesViewPr>
    <p:cSldViewPr snapToGrid="0">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Van Der Veeken (RVA-ONEM)" userId="1de8a8d4-793f-4fcc-8754-6d7d9c2d0323" providerId="ADAL" clId="{7D6959C4-6337-4990-8805-F1FA1E8CA005}"/>
    <pc:docChg chg="undo redo custSel addSld delSld modSld sldOrd modSection">
      <pc:chgData name="Eric Van Der Veeken (RVA-ONEM)" userId="1de8a8d4-793f-4fcc-8754-6d7d9c2d0323" providerId="ADAL" clId="{7D6959C4-6337-4990-8805-F1FA1E8CA005}" dt="2024-11-18T17:00:38.566" v="1733" actId="1076"/>
      <pc:docMkLst>
        <pc:docMk/>
      </pc:docMkLst>
      <pc:sldChg chg="addSp delSp modSp del mod setBg delAnim modAnim">
        <pc:chgData name="Eric Van Der Veeken (RVA-ONEM)" userId="1de8a8d4-793f-4fcc-8754-6d7d9c2d0323" providerId="ADAL" clId="{7D6959C4-6337-4990-8805-F1FA1E8CA005}" dt="2024-11-18T16:37:21.439" v="1430"/>
        <pc:sldMkLst>
          <pc:docMk/>
          <pc:sldMk cId="2937752837" sldId="257"/>
        </pc:sldMkLst>
        <pc:spChg chg="mod">
          <ac:chgData name="Eric Van Der Veeken (RVA-ONEM)" userId="1de8a8d4-793f-4fcc-8754-6d7d9c2d0323" providerId="ADAL" clId="{7D6959C4-6337-4990-8805-F1FA1E8CA005}" dt="2024-11-18T11:35:42.717" v="1277" actId="207"/>
          <ac:spMkLst>
            <pc:docMk/>
            <pc:sldMk cId="2937752837" sldId="257"/>
            <ac:spMk id="2" creationId="{1AF0E401-89A2-E1E2-B116-CCDB1094A38C}"/>
          </ac:spMkLst>
        </pc:spChg>
        <pc:spChg chg="del">
          <ac:chgData name="Eric Van Der Veeken (RVA-ONEM)" userId="1de8a8d4-793f-4fcc-8754-6d7d9c2d0323" providerId="ADAL" clId="{7D6959C4-6337-4990-8805-F1FA1E8CA005}" dt="2024-11-18T11:40:35.729" v="1297" actId="478"/>
          <ac:spMkLst>
            <pc:docMk/>
            <pc:sldMk cId="2937752837" sldId="257"/>
            <ac:spMk id="3" creationId="{28DB12AD-4F64-5749-5112-F432D9A9C463}"/>
          </ac:spMkLst>
        </pc:spChg>
        <pc:spChg chg="add del mod">
          <ac:chgData name="Eric Van Der Veeken (RVA-ONEM)" userId="1de8a8d4-793f-4fcc-8754-6d7d9c2d0323" providerId="ADAL" clId="{7D6959C4-6337-4990-8805-F1FA1E8CA005}" dt="2024-11-18T11:39:05.002" v="1285" actId="22"/>
          <ac:spMkLst>
            <pc:docMk/>
            <pc:sldMk cId="2937752837" sldId="257"/>
            <ac:spMk id="7" creationId="{362439B6-6CAC-C6B6-9DF7-768D59D7FC06}"/>
          </ac:spMkLst>
        </pc:spChg>
        <pc:spChg chg="add del mod">
          <ac:chgData name="Eric Van Der Veeken (RVA-ONEM)" userId="1de8a8d4-793f-4fcc-8754-6d7d9c2d0323" providerId="ADAL" clId="{7D6959C4-6337-4990-8805-F1FA1E8CA005}" dt="2024-11-18T11:35:19.060" v="1271" actId="478"/>
          <ac:spMkLst>
            <pc:docMk/>
            <pc:sldMk cId="2937752837" sldId="257"/>
            <ac:spMk id="7" creationId="{5F088F31-C71D-E38C-FFB4-393412ACC460}"/>
          </ac:spMkLst>
        </pc:spChg>
        <pc:picChg chg="mod">
          <ac:chgData name="Eric Van Der Veeken (RVA-ONEM)" userId="1de8a8d4-793f-4fcc-8754-6d7d9c2d0323" providerId="ADAL" clId="{7D6959C4-6337-4990-8805-F1FA1E8CA005}" dt="2024-11-18T11:35:28.682" v="1276" actId="1076"/>
          <ac:picMkLst>
            <pc:docMk/>
            <pc:sldMk cId="2937752837" sldId="257"/>
            <ac:picMk id="6" creationId="{D6D9D8B1-C04D-B113-D87A-38F5C67032AA}"/>
          </ac:picMkLst>
        </pc:picChg>
        <pc:picChg chg="del">
          <ac:chgData name="Eric Van Der Veeken (RVA-ONEM)" userId="1de8a8d4-793f-4fcc-8754-6d7d9c2d0323" providerId="ADAL" clId="{7D6959C4-6337-4990-8805-F1FA1E8CA005}" dt="2024-11-18T11:39:02.766" v="1284" actId="478"/>
          <ac:picMkLst>
            <pc:docMk/>
            <pc:sldMk cId="2937752837" sldId="257"/>
            <ac:picMk id="8" creationId="{A7027F64-9253-4C01-2310-3DB61A096BB3}"/>
          </ac:picMkLst>
        </pc:picChg>
        <pc:picChg chg="add mod">
          <ac:chgData name="Eric Van Der Veeken (RVA-ONEM)" userId="1de8a8d4-793f-4fcc-8754-6d7d9c2d0323" providerId="ADAL" clId="{7D6959C4-6337-4990-8805-F1FA1E8CA005}" dt="2024-11-18T11:36:04.590" v="1281" actId="1076"/>
          <ac:picMkLst>
            <pc:docMk/>
            <pc:sldMk cId="2937752837" sldId="257"/>
            <ac:picMk id="9" creationId="{3F341284-764C-C5EC-B502-5A97331BC830}"/>
          </ac:picMkLst>
        </pc:picChg>
        <pc:picChg chg="del">
          <ac:chgData name="Eric Van Der Veeken (RVA-ONEM)" userId="1de8a8d4-793f-4fcc-8754-6d7d9c2d0323" providerId="ADAL" clId="{7D6959C4-6337-4990-8805-F1FA1E8CA005}" dt="2024-11-18T11:39:33.055" v="1291" actId="478"/>
          <ac:picMkLst>
            <pc:docMk/>
            <pc:sldMk cId="2937752837" sldId="257"/>
            <ac:picMk id="10" creationId="{62A3B5D9-41CA-A60F-07E6-DD0F5F701454}"/>
          </ac:picMkLst>
        </pc:picChg>
        <pc:picChg chg="add mod ord">
          <ac:chgData name="Eric Van Der Veeken (RVA-ONEM)" userId="1de8a8d4-793f-4fcc-8754-6d7d9c2d0323" providerId="ADAL" clId="{7D6959C4-6337-4990-8805-F1FA1E8CA005}" dt="2024-11-18T11:39:28.538" v="1290" actId="1076"/>
          <ac:picMkLst>
            <pc:docMk/>
            <pc:sldMk cId="2937752837" sldId="257"/>
            <ac:picMk id="11" creationId="{EE7772B8-92D8-E2A5-3D6C-3987B906E241}"/>
          </ac:picMkLst>
        </pc:picChg>
        <pc:picChg chg="mod">
          <ac:chgData name="Eric Van Der Veeken (RVA-ONEM)" userId="1de8a8d4-793f-4fcc-8754-6d7d9c2d0323" providerId="ADAL" clId="{7D6959C4-6337-4990-8805-F1FA1E8CA005}" dt="2024-11-18T11:35:26.251" v="1275" actId="1076"/>
          <ac:picMkLst>
            <pc:docMk/>
            <pc:sldMk cId="2937752837" sldId="257"/>
            <ac:picMk id="12" creationId="{D37261F2-1076-BEEF-2470-BBD06DA0C8D9}"/>
          </ac:picMkLst>
        </pc:picChg>
        <pc:picChg chg="add mod">
          <ac:chgData name="Eric Van Der Veeken (RVA-ONEM)" userId="1de8a8d4-793f-4fcc-8754-6d7d9c2d0323" providerId="ADAL" clId="{7D6959C4-6337-4990-8805-F1FA1E8CA005}" dt="2024-11-18T11:40:25.915" v="1295" actId="14100"/>
          <ac:picMkLst>
            <pc:docMk/>
            <pc:sldMk cId="2937752837" sldId="257"/>
            <ac:picMk id="13" creationId="{05C72A20-17E4-ED38-6348-31BDA5446E14}"/>
          </ac:picMkLst>
        </pc:picChg>
        <pc:picChg chg="del">
          <ac:chgData name="Eric Van Der Veeken (RVA-ONEM)" userId="1de8a8d4-793f-4fcc-8754-6d7d9c2d0323" providerId="ADAL" clId="{7D6959C4-6337-4990-8805-F1FA1E8CA005}" dt="2024-11-18T11:35:17.852" v="1270" actId="478"/>
          <ac:picMkLst>
            <pc:docMk/>
            <pc:sldMk cId="2937752837" sldId="257"/>
            <ac:picMk id="14" creationId="{4FAE62CA-4BBB-57D7-2171-271708613E99}"/>
          </ac:picMkLst>
        </pc:picChg>
        <pc:picChg chg="mod ord">
          <ac:chgData name="Eric Van Der Veeken (RVA-ONEM)" userId="1de8a8d4-793f-4fcc-8754-6d7d9c2d0323" providerId="ADAL" clId="{7D6959C4-6337-4990-8805-F1FA1E8CA005}" dt="2024-11-18T11:40:30.613" v="1296" actId="166"/>
          <ac:picMkLst>
            <pc:docMk/>
            <pc:sldMk cId="2937752837" sldId="257"/>
            <ac:picMk id="16" creationId="{461CD5C8-2DEC-0C0E-481F-A6C37BAD1C7F}"/>
          </ac:picMkLst>
        </pc:picChg>
        <pc:cxnChg chg="add mod">
          <ac:chgData name="Eric Van Der Veeken (RVA-ONEM)" userId="1de8a8d4-793f-4fcc-8754-6d7d9c2d0323" providerId="ADAL" clId="{7D6959C4-6337-4990-8805-F1FA1E8CA005}" dt="2024-11-18T11:41:00.526" v="1300" actId="1582"/>
          <ac:cxnSpMkLst>
            <pc:docMk/>
            <pc:sldMk cId="2937752837" sldId="257"/>
            <ac:cxnSpMk id="17" creationId="{E1CF00A7-3A96-89F9-FC64-133A08510B9B}"/>
          </ac:cxnSpMkLst>
        </pc:cxnChg>
        <pc:cxnChg chg="add mod">
          <ac:chgData name="Eric Van Der Veeken (RVA-ONEM)" userId="1de8a8d4-793f-4fcc-8754-6d7d9c2d0323" providerId="ADAL" clId="{7D6959C4-6337-4990-8805-F1FA1E8CA005}" dt="2024-11-18T11:41:24.461" v="1305" actId="14100"/>
          <ac:cxnSpMkLst>
            <pc:docMk/>
            <pc:sldMk cId="2937752837" sldId="257"/>
            <ac:cxnSpMk id="18" creationId="{2D949628-1950-C4E0-957C-4DD377D7A222}"/>
          </ac:cxnSpMkLst>
        </pc:cxnChg>
      </pc:sldChg>
      <pc:sldChg chg="addSp modSp mod">
        <pc:chgData name="Eric Van Der Veeken (RVA-ONEM)" userId="1de8a8d4-793f-4fcc-8754-6d7d9c2d0323" providerId="ADAL" clId="{7D6959C4-6337-4990-8805-F1FA1E8CA005}" dt="2024-11-14T04:04:10.675" v="1133" actId="1076"/>
        <pc:sldMkLst>
          <pc:docMk/>
          <pc:sldMk cId="3821878647" sldId="261"/>
        </pc:sldMkLst>
        <pc:picChg chg="add mod">
          <ac:chgData name="Eric Van Der Veeken (RVA-ONEM)" userId="1de8a8d4-793f-4fcc-8754-6d7d9c2d0323" providerId="ADAL" clId="{7D6959C4-6337-4990-8805-F1FA1E8CA005}" dt="2024-11-14T04:04:10.675" v="1133" actId="1076"/>
          <ac:picMkLst>
            <pc:docMk/>
            <pc:sldMk cId="3821878647" sldId="261"/>
            <ac:picMk id="2" creationId="{98BE8BEB-6DA4-A417-6570-7F68A3BE75D6}"/>
          </ac:picMkLst>
        </pc:picChg>
      </pc:sldChg>
      <pc:sldChg chg="modSp mod">
        <pc:chgData name="Eric Van Der Veeken (RVA-ONEM)" userId="1de8a8d4-793f-4fcc-8754-6d7d9c2d0323" providerId="ADAL" clId="{7D6959C4-6337-4990-8805-F1FA1E8CA005}" dt="2024-11-18T12:21:30.763" v="1337" actId="20577"/>
        <pc:sldMkLst>
          <pc:docMk/>
          <pc:sldMk cId="2964857103" sldId="269"/>
        </pc:sldMkLst>
        <pc:spChg chg="mod">
          <ac:chgData name="Eric Van Der Veeken (RVA-ONEM)" userId="1de8a8d4-793f-4fcc-8754-6d7d9c2d0323" providerId="ADAL" clId="{7D6959C4-6337-4990-8805-F1FA1E8CA005}" dt="2024-11-18T12:21:30.763" v="1337" actId="20577"/>
          <ac:spMkLst>
            <pc:docMk/>
            <pc:sldMk cId="2964857103" sldId="269"/>
            <ac:spMk id="4" creationId="{CC18F47D-E9FE-E11C-7B00-13127B7A6FEF}"/>
          </ac:spMkLst>
        </pc:spChg>
      </pc:sldChg>
      <pc:sldChg chg="addSp delSp modSp mod">
        <pc:chgData name="Eric Van Der Veeken (RVA-ONEM)" userId="1de8a8d4-793f-4fcc-8754-6d7d9c2d0323" providerId="ADAL" clId="{7D6959C4-6337-4990-8805-F1FA1E8CA005}" dt="2024-11-14T04:04:26.802" v="1137" actId="20577"/>
        <pc:sldMkLst>
          <pc:docMk/>
          <pc:sldMk cId="3462983962" sldId="270"/>
        </pc:sldMkLst>
        <pc:spChg chg="add mod">
          <ac:chgData name="Eric Van Der Veeken (RVA-ONEM)" userId="1de8a8d4-793f-4fcc-8754-6d7d9c2d0323" providerId="ADAL" clId="{7D6959C4-6337-4990-8805-F1FA1E8CA005}" dt="2024-11-14T00:36:40.805" v="263" actId="27636"/>
          <ac:spMkLst>
            <pc:docMk/>
            <pc:sldMk cId="3462983962" sldId="270"/>
            <ac:spMk id="5" creationId="{6558CA73-989E-3A23-F541-47475C5DA20F}"/>
          </ac:spMkLst>
        </pc:spChg>
        <pc:spChg chg="mod">
          <ac:chgData name="Eric Van Der Veeken (RVA-ONEM)" userId="1de8a8d4-793f-4fcc-8754-6d7d9c2d0323" providerId="ADAL" clId="{7D6959C4-6337-4990-8805-F1FA1E8CA005}" dt="2024-11-14T00:37:12.344" v="264" actId="1076"/>
          <ac:spMkLst>
            <pc:docMk/>
            <pc:sldMk cId="3462983962" sldId="270"/>
            <ac:spMk id="6" creationId="{25826B43-7DEE-9CE0-8E37-4ADFDF7F3D88}"/>
          </ac:spMkLst>
        </pc:spChg>
        <pc:spChg chg="mod">
          <ac:chgData name="Eric Van Der Veeken (RVA-ONEM)" userId="1de8a8d4-793f-4fcc-8754-6d7d9c2d0323" providerId="ADAL" clId="{7D6959C4-6337-4990-8805-F1FA1E8CA005}" dt="2024-11-14T00:37:12.344" v="264" actId="1076"/>
          <ac:spMkLst>
            <pc:docMk/>
            <pc:sldMk cId="3462983962" sldId="270"/>
            <ac:spMk id="7" creationId="{BD018295-81D5-5FD9-2A3D-4291166C1EAA}"/>
          </ac:spMkLst>
        </pc:spChg>
        <pc:spChg chg="mod">
          <ac:chgData name="Eric Van Der Veeken (RVA-ONEM)" userId="1de8a8d4-793f-4fcc-8754-6d7d9c2d0323" providerId="ADAL" clId="{7D6959C4-6337-4990-8805-F1FA1E8CA005}" dt="2024-11-14T00:37:12.344" v="264" actId="1076"/>
          <ac:spMkLst>
            <pc:docMk/>
            <pc:sldMk cId="3462983962" sldId="270"/>
            <ac:spMk id="8" creationId="{1BC0803C-083A-0DCD-1DC7-27B6C3F884A5}"/>
          </ac:spMkLst>
        </pc:spChg>
        <pc:spChg chg="mod">
          <ac:chgData name="Eric Van Der Veeken (RVA-ONEM)" userId="1de8a8d4-793f-4fcc-8754-6d7d9c2d0323" providerId="ADAL" clId="{7D6959C4-6337-4990-8805-F1FA1E8CA005}" dt="2024-11-14T04:04:26.802" v="1137" actId="20577"/>
          <ac:spMkLst>
            <pc:docMk/>
            <pc:sldMk cId="3462983962" sldId="270"/>
            <ac:spMk id="10" creationId="{DC10177E-E06E-9E2A-EB93-72C9B073443A}"/>
          </ac:spMkLst>
        </pc:spChg>
        <pc:spChg chg="mod">
          <ac:chgData name="Eric Van Der Veeken (RVA-ONEM)" userId="1de8a8d4-793f-4fcc-8754-6d7d9c2d0323" providerId="ADAL" clId="{7D6959C4-6337-4990-8805-F1FA1E8CA005}" dt="2024-11-14T00:39:40.043" v="269" actId="1076"/>
          <ac:spMkLst>
            <pc:docMk/>
            <pc:sldMk cId="3462983962" sldId="270"/>
            <ac:spMk id="12" creationId="{12DDF708-52A0-0EF0-1638-50395DF2B0EB}"/>
          </ac:spMkLst>
        </pc:spChg>
        <pc:spChg chg="mod">
          <ac:chgData name="Eric Van Der Veeken (RVA-ONEM)" userId="1de8a8d4-793f-4fcc-8754-6d7d9c2d0323" providerId="ADAL" clId="{7D6959C4-6337-4990-8805-F1FA1E8CA005}" dt="2024-11-14T00:38:43.555" v="267" actId="1076"/>
          <ac:spMkLst>
            <pc:docMk/>
            <pc:sldMk cId="3462983962" sldId="270"/>
            <ac:spMk id="16" creationId="{F0B851F3-1D58-CDD1-9966-0D2E2A59F009}"/>
          </ac:spMkLst>
        </pc:spChg>
        <pc:spChg chg="mod">
          <ac:chgData name="Eric Van Der Veeken (RVA-ONEM)" userId="1de8a8d4-793f-4fcc-8754-6d7d9c2d0323" providerId="ADAL" clId="{7D6959C4-6337-4990-8805-F1FA1E8CA005}" dt="2024-11-14T00:38:43.555" v="267" actId="1076"/>
          <ac:spMkLst>
            <pc:docMk/>
            <pc:sldMk cId="3462983962" sldId="270"/>
            <ac:spMk id="17" creationId="{4BD8EB37-A2A2-1AC6-8372-EA3870506211}"/>
          </ac:spMkLst>
        </pc:spChg>
        <pc:spChg chg="mod">
          <ac:chgData name="Eric Van Der Veeken (RVA-ONEM)" userId="1de8a8d4-793f-4fcc-8754-6d7d9c2d0323" providerId="ADAL" clId="{7D6959C4-6337-4990-8805-F1FA1E8CA005}" dt="2024-11-14T00:38:43.555" v="267" actId="1076"/>
          <ac:spMkLst>
            <pc:docMk/>
            <pc:sldMk cId="3462983962" sldId="270"/>
            <ac:spMk id="18" creationId="{79BDE605-647E-5529-611E-292739A85442}"/>
          </ac:spMkLst>
        </pc:spChg>
        <pc:spChg chg="mod">
          <ac:chgData name="Eric Van Der Veeken (RVA-ONEM)" userId="1de8a8d4-793f-4fcc-8754-6d7d9c2d0323" providerId="ADAL" clId="{7D6959C4-6337-4990-8805-F1FA1E8CA005}" dt="2024-11-14T00:38:43.555" v="267" actId="1076"/>
          <ac:spMkLst>
            <pc:docMk/>
            <pc:sldMk cId="3462983962" sldId="270"/>
            <ac:spMk id="20" creationId="{7F7B1DB3-D9A9-70FF-6C0C-E42BB61D2D1B}"/>
          </ac:spMkLst>
        </pc:spChg>
        <pc:spChg chg="mod">
          <ac:chgData name="Eric Van Der Veeken (RVA-ONEM)" userId="1de8a8d4-793f-4fcc-8754-6d7d9c2d0323" providerId="ADAL" clId="{7D6959C4-6337-4990-8805-F1FA1E8CA005}" dt="2024-11-14T00:38:43.555" v="267" actId="1076"/>
          <ac:spMkLst>
            <pc:docMk/>
            <pc:sldMk cId="3462983962" sldId="270"/>
            <ac:spMk id="22" creationId="{25982119-7BE6-54FE-66F8-B40E50709AAE}"/>
          </ac:spMkLst>
        </pc:spChg>
        <pc:spChg chg="mod">
          <ac:chgData name="Eric Van Der Veeken (RVA-ONEM)" userId="1de8a8d4-793f-4fcc-8754-6d7d9c2d0323" providerId="ADAL" clId="{7D6959C4-6337-4990-8805-F1FA1E8CA005}" dt="2024-11-14T00:38:43.555" v="267" actId="1076"/>
          <ac:spMkLst>
            <pc:docMk/>
            <pc:sldMk cId="3462983962" sldId="270"/>
            <ac:spMk id="24" creationId="{FD436065-A190-A919-862C-C4C9760F2497}"/>
          </ac:spMkLst>
        </pc:spChg>
        <pc:spChg chg="mod">
          <ac:chgData name="Eric Van Der Veeken (RVA-ONEM)" userId="1de8a8d4-793f-4fcc-8754-6d7d9c2d0323" providerId="ADAL" clId="{7D6959C4-6337-4990-8805-F1FA1E8CA005}" dt="2024-11-14T00:38:43.555" v="267" actId="1076"/>
          <ac:spMkLst>
            <pc:docMk/>
            <pc:sldMk cId="3462983962" sldId="270"/>
            <ac:spMk id="26" creationId="{57655B39-3EC0-B824-8BD4-A5DECF281F16}"/>
          </ac:spMkLst>
        </pc:spChg>
        <pc:spChg chg="mod">
          <ac:chgData name="Eric Van Der Veeken (RVA-ONEM)" userId="1de8a8d4-793f-4fcc-8754-6d7d9c2d0323" providerId="ADAL" clId="{7D6959C4-6337-4990-8805-F1FA1E8CA005}" dt="2024-11-14T00:38:43.555" v="267" actId="1076"/>
          <ac:spMkLst>
            <pc:docMk/>
            <pc:sldMk cId="3462983962" sldId="270"/>
            <ac:spMk id="30" creationId="{9B8EB05A-3D69-E0D4-90C6-1A48CBBFC875}"/>
          </ac:spMkLst>
        </pc:spChg>
        <pc:spChg chg="mod">
          <ac:chgData name="Eric Van Der Veeken (RVA-ONEM)" userId="1de8a8d4-793f-4fcc-8754-6d7d9c2d0323" providerId="ADAL" clId="{7D6959C4-6337-4990-8805-F1FA1E8CA005}" dt="2024-11-14T00:34:49.741" v="96" actId="20577"/>
          <ac:spMkLst>
            <pc:docMk/>
            <pc:sldMk cId="3462983962" sldId="270"/>
            <ac:spMk id="56" creationId="{EA426658-3AF2-B1C4-C796-1B3628424310}"/>
          </ac:spMkLst>
        </pc:spChg>
        <pc:spChg chg="mod">
          <ac:chgData name="Eric Van Der Veeken (RVA-ONEM)" userId="1de8a8d4-793f-4fcc-8754-6d7d9c2d0323" providerId="ADAL" clId="{7D6959C4-6337-4990-8805-F1FA1E8CA005}" dt="2024-11-14T00:35:21.752" v="159" actId="20577"/>
          <ac:spMkLst>
            <pc:docMk/>
            <pc:sldMk cId="3462983962" sldId="270"/>
            <ac:spMk id="57" creationId="{E596D809-AB75-E212-6B2D-BECE45A43687}"/>
          </ac:spMkLst>
        </pc:spChg>
        <pc:spChg chg="add del mod">
          <ac:chgData name="Eric Van Der Veeken (RVA-ONEM)" userId="1de8a8d4-793f-4fcc-8754-6d7d9c2d0323" providerId="ADAL" clId="{7D6959C4-6337-4990-8805-F1FA1E8CA005}" dt="2024-11-14T00:36:05.557" v="250" actId="27636"/>
          <ac:spMkLst>
            <pc:docMk/>
            <pc:sldMk cId="3462983962" sldId="270"/>
            <ac:spMk id="58" creationId="{EB24CC3F-B4B3-27BC-2336-49FC13638DC6}"/>
          </ac:spMkLst>
        </pc:spChg>
        <pc:picChg chg="add mod">
          <ac:chgData name="Eric Van Der Veeken (RVA-ONEM)" userId="1de8a8d4-793f-4fcc-8754-6d7d9c2d0323" providerId="ADAL" clId="{7D6959C4-6337-4990-8805-F1FA1E8CA005}" dt="2024-11-14T00:36:24.845" v="252" actId="1076"/>
          <ac:picMkLst>
            <pc:docMk/>
            <pc:sldMk cId="3462983962" sldId="270"/>
            <ac:picMk id="4" creationId="{32E49CEF-8E3A-D156-30AE-864D37293102}"/>
          </ac:picMkLst>
        </pc:picChg>
        <pc:picChg chg="add del">
          <ac:chgData name="Eric Van Der Veeken (RVA-ONEM)" userId="1de8a8d4-793f-4fcc-8754-6d7d9c2d0323" providerId="ADAL" clId="{7D6959C4-6337-4990-8805-F1FA1E8CA005}" dt="2024-11-14T00:33:25.613" v="6" actId="478"/>
          <ac:picMkLst>
            <pc:docMk/>
            <pc:sldMk cId="3462983962" sldId="270"/>
            <ac:picMk id="45" creationId="{6E17CE93-7E6A-B617-4D96-016A66203B19}"/>
          </ac:picMkLst>
        </pc:picChg>
        <pc:picChg chg="mod">
          <ac:chgData name="Eric Van Der Veeken (RVA-ONEM)" userId="1de8a8d4-793f-4fcc-8754-6d7d9c2d0323" providerId="ADAL" clId="{7D6959C4-6337-4990-8805-F1FA1E8CA005}" dt="2024-11-14T00:37:12.344" v="264" actId="1076"/>
          <ac:picMkLst>
            <pc:docMk/>
            <pc:sldMk cId="3462983962" sldId="270"/>
            <ac:picMk id="47" creationId="{0FC0A66C-D1D7-43B1-8201-27DCEF6AA9B9}"/>
          </ac:picMkLst>
        </pc:picChg>
        <pc:picChg chg="mod">
          <ac:chgData name="Eric Van Der Veeken (RVA-ONEM)" userId="1de8a8d4-793f-4fcc-8754-6d7d9c2d0323" providerId="ADAL" clId="{7D6959C4-6337-4990-8805-F1FA1E8CA005}" dt="2024-11-14T00:37:12.344" v="264" actId="1076"/>
          <ac:picMkLst>
            <pc:docMk/>
            <pc:sldMk cId="3462983962" sldId="270"/>
            <ac:picMk id="48" creationId="{DF009DF5-D720-4B34-9C8B-C72F1A21CE87}"/>
          </ac:picMkLst>
        </pc:picChg>
        <pc:picChg chg="mod">
          <ac:chgData name="Eric Van Der Veeken (RVA-ONEM)" userId="1de8a8d4-793f-4fcc-8754-6d7d9c2d0323" providerId="ADAL" clId="{7D6959C4-6337-4990-8805-F1FA1E8CA005}" dt="2024-11-14T00:37:12.344" v="264" actId="1076"/>
          <ac:picMkLst>
            <pc:docMk/>
            <pc:sldMk cId="3462983962" sldId="270"/>
            <ac:picMk id="49" creationId="{DCB7F6CD-57F3-F249-1266-D78A806263F0}"/>
          </ac:picMkLst>
        </pc:picChg>
        <pc:picChg chg="mod">
          <ac:chgData name="Eric Van Der Veeken (RVA-ONEM)" userId="1de8a8d4-793f-4fcc-8754-6d7d9c2d0323" providerId="ADAL" clId="{7D6959C4-6337-4990-8805-F1FA1E8CA005}" dt="2024-11-14T00:38:43.555" v="267" actId="1076"/>
          <ac:picMkLst>
            <pc:docMk/>
            <pc:sldMk cId="3462983962" sldId="270"/>
            <ac:picMk id="50" creationId="{FA7777CC-FE52-1190-34EE-74A8A6636B20}"/>
          </ac:picMkLst>
        </pc:picChg>
        <pc:picChg chg="mod">
          <ac:chgData name="Eric Van Der Veeken (RVA-ONEM)" userId="1de8a8d4-793f-4fcc-8754-6d7d9c2d0323" providerId="ADAL" clId="{7D6959C4-6337-4990-8805-F1FA1E8CA005}" dt="2024-11-14T00:38:43.555" v="267" actId="1076"/>
          <ac:picMkLst>
            <pc:docMk/>
            <pc:sldMk cId="3462983962" sldId="270"/>
            <ac:picMk id="51" creationId="{303AEC25-3A65-D618-C63E-0821ED4A5AF9}"/>
          </ac:picMkLst>
        </pc:picChg>
        <pc:picChg chg="mod">
          <ac:chgData name="Eric Van Der Veeken (RVA-ONEM)" userId="1de8a8d4-793f-4fcc-8754-6d7d9c2d0323" providerId="ADAL" clId="{7D6959C4-6337-4990-8805-F1FA1E8CA005}" dt="2024-11-14T00:38:43.555" v="267" actId="1076"/>
          <ac:picMkLst>
            <pc:docMk/>
            <pc:sldMk cId="3462983962" sldId="270"/>
            <ac:picMk id="52" creationId="{0DD5795A-5BF0-FCD9-89A6-D23F8BC69971}"/>
          </ac:picMkLst>
        </pc:picChg>
        <pc:picChg chg="mod">
          <ac:chgData name="Eric Van Der Veeken (RVA-ONEM)" userId="1de8a8d4-793f-4fcc-8754-6d7d9c2d0323" providerId="ADAL" clId="{7D6959C4-6337-4990-8805-F1FA1E8CA005}" dt="2024-11-14T00:38:43.555" v="267" actId="1076"/>
          <ac:picMkLst>
            <pc:docMk/>
            <pc:sldMk cId="3462983962" sldId="270"/>
            <ac:picMk id="53" creationId="{E12AEA19-5B67-CF7B-4581-78C1F5BBE5C1}"/>
          </ac:picMkLst>
        </pc:picChg>
        <pc:picChg chg="mod">
          <ac:chgData name="Eric Van Der Veeken (RVA-ONEM)" userId="1de8a8d4-793f-4fcc-8754-6d7d9c2d0323" providerId="ADAL" clId="{7D6959C4-6337-4990-8805-F1FA1E8CA005}" dt="2024-11-14T00:38:43.555" v="267" actId="1076"/>
          <ac:picMkLst>
            <pc:docMk/>
            <pc:sldMk cId="3462983962" sldId="270"/>
            <ac:picMk id="54" creationId="{13046A31-588A-E4E4-598D-D7E7984A42F6}"/>
          </ac:picMkLst>
        </pc:picChg>
        <pc:picChg chg="mod">
          <ac:chgData name="Eric Van Der Veeken (RVA-ONEM)" userId="1de8a8d4-793f-4fcc-8754-6d7d9c2d0323" providerId="ADAL" clId="{7D6959C4-6337-4990-8805-F1FA1E8CA005}" dt="2024-11-14T00:38:43.555" v="267" actId="1076"/>
          <ac:picMkLst>
            <pc:docMk/>
            <pc:sldMk cId="3462983962" sldId="270"/>
            <ac:picMk id="55" creationId="{0A93104E-6611-C007-3313-23C239ED9792}"/>
          </ac:picMkLst>
        </pc:picChg>
        <pc:cxnChg chg="add mod">
          <ac:chgData name="Eric Van Der Veeken (RVA-ONEM)" userId="1de8a8d4-793f-4fcc-8754-6d7d9c2d0323" providerId="ADAL" clId="{7D6959C4-6337-4990-8805-F1FA1E8CA005}" dt="2024-11-14T00:40:05.912" v="273" actId="1076"/>
          <ac:cxnSpMkLst>
            <pc:docMk/>
            <pc:sldMk cId="3462983962" sldId="270"/>
            <ac:cxnSpMk id="11" creationId="{4A34F41B-594C-7E7F-6F86-216C538A1494}"/>
          </ac:cxnSpMkLst>
        </pc:cxnChg>
        <pc:cxnChg chg="add mod">
          <ac:chgData name="Eric Van Der Veeken (RVA-ONEM)" userId="1de8a8d4-793f-4fcc-8754-6d7d9c2d0323" providerId="ADAL" clId="{7D6959C4-6337-4990-8805-F1FA1E8CA005}" dt="2024-11-14T00:40:26.258" v="276" actId="14100"/>
          <ac:cxnSpMkLst>
            <pc:docMk/>
            <pc:sldMk cId="3462983962" sldId="270"/>
            <ac:cxnSpMk id="21" creationId="{C073341B-6DD9-D3E0-55A9-288A7918710C}"/>
          </ac:cxnSpMkLst>
        </pc:cxnChg>
      </pc:sldChg>
      <pc:sldChg chg="modSp mod">
        <pc:chgData name="Eric Van Der Veeken (RVA-ONEM)" userId="1de8a8d4-793f-4fcc-8754-6d7d9c2d0323" providerId="ADAL" clId="{7D6959C4-6337-4990-8805-F1FA1E8CA005}" dt="2024-11-14T01:06:35.801" v="301" actId="20577"/>
        <pc:sldMkLst>
          <pc:docMk/>
          <pc:sldMk cId="269414730" sldId="275"/>
        </pc:sldMkLst>
        <pc:spChg chg="mod">
          <ac:chgData name="Eric Van Der Veeken (RVA-ONEM)" userId="1de8a8d4-793f-4fcc-8754-6d7d9c2d0323" providerId="ADAL" clId="{7D6959C4-6337-4990-8805-F1FA1E8CA005}" dt="2024-11-14T01:06:35.801" v="301" actId="20577"/>
          <ac:spMkLst>
            <pc:docMk/>
            <pc:sldMk cId="269414730" sldId="275"/>
            <ac:spMk id="2" creationId="{35811443-56BF-5947-0B61-117F8A0A3F19}"/>
          </ac:spMkLst>
        </pc:spChg>
      </pc:sldChg>
      <pc:sldChg chg="modSp mod">
        <pc:chgData name="Eric Van Der Veeken (RVA-ONEM)" userId="1de8a8d4-793f-4fcc-8754-6d7d9c2d0323" providerId="ADAL" clId="{7D6959C4-6337-4990-8805-F1FA1E8CA005}" dt="2024-11-14T01:05:06.270" v="279" actId="20577"/>
        <pc:sldMkLst>
          <pc:docMk/>
          <pc:sldMk cId="372449148" sldId="297"/>
        </pc:sldMkLst>
        <pc:spChg chg="mod">
          <ac:chgData name="Eric Van Der Veeken (RVA-ONEM)" userId="1de8a8d4-793f-4fcc-8754-6d7d9c2d0323" providerId="ADAL" clId="{7D6959C4-6337-4990-8805-F1FA1E8CA005}" dt="2024-11-14T01:05:06.270" v="279" actId="20577"/>
          <ac:spMkLst>
            <pc:docMk/>
            <pc:sldMk cId="372449148" sldId="297"/>
            <ac:spMk id="4" creationId="{F6271C38-FA5C-E4FB-3EA1-37FD7F318887}"/>
          </ac:spMkLst>
        </pc:spChg>
      </pc:sldChg>
      <pc:sldChg chg="modSp mod modAnim">
        <pc:chgData name="Eric Van Der Veeken (RVA-ONEM)" userId="1de8a8d4-793f-4fcc-8754-6d7d9c2d0323" providerId="ADAL" clId="{7D6959C4-6337-4990-8805-F1FA1E8CA005}" dt="2024-11-18T17:00:38.566" v="1733" actId="1076"/>
        <pc:sldMkLst>
          <pc:docMk/>
          <pc:sldMk cId="2724550181" sldId="298"/>
        </pc:sldMkLst>
        <pc:picChg chg="mod ord">
          <ac:chgData name="Eric Van Der Veeken (RVA-ONEM)" userId="1de8a8d4-793f-4fcc-8754-6d7d9c2d0323" providerId="ADAL" clId="{7D6959C4-6337-4990-8805-F1FA1E8CA005}" dt="2024-11-18T16:55:20.820" v="1728" actId="1076"/>
          <ac:picMkLst>
            <pc:docMk/>
            <pc:sldMk cId="2724550181" sldId="298"/>
            <ac:picMk id="7" creationId="{CCC9BAAE-D53C-18D7-C40B-E9A2E6B61CB6}"/>
          </ac:picMkLst>
        </pc:picChg>
        <pc:picChg chg="mod">
          <ac:chgData name="Eric Van Der Veeken (RVA-ONEM)" userId="1de8a8d4-793f-4fcc-8754-6d7d9c2d0323" providerId="ADAL" clId="{7D6959C4-6337-4990-8805-F1FA1E8CA005}" dt="2024-11-18T16:55:23.776" v="1729" actId="1076"/>
          <ac:picMkLst>
            <pc:docMk/>
            <pc:sldMk cId="2724550181" sldId="298"/>
            <ac:picMk id="11" creationId="{06DC1029-6D95-AE26-4C82-4830EFA0A57A}"/>
          </ac:picMkLst>
        </pc:picChg>
        <pc:picChg chg="mod">
          <ac:chgData name="Eric Van Der Veeken (RVA-ONEM)" userId="1de8a8d4-793f-4fcc-8754-6d7d9c2d0323" providerId="ADAL" clId="{7D6959C4-6337-4990-8805-F1FA1E8CA005}" dt="2024-11-18T17:00:38.566" v="1733" actId="1076"/>
          <ac:picMkLst>
            <pc:docMk/>
            <pc:sldMk cId="2724550181" sldId="298"/>
            <ac:picMk id="17" creationId="{6A620D64-71B8-FFD1-FB74-C9EA32584311}"/>
          </ac:picMkLst>
        </pc:picChg>
        <pc:picChg chg="mod ord">
          <ac:chgData name="Eric Van Der Veeken (RVA-ONEM)" userId="1de8a8d4-793f-4fcc-8754-6d7d9c2d0323" providerId="ADAL" clId="{7D6959C4-6337-4990-8805-F1FA1E8CA005}" dt="2024-11-18T17:00:35.722" v="1732" actId="1076"/>
          <ac:picMkLst>
            <pc:docMk/>
            <pc:sldMk cId="2724550181" sldId="298"/>
            <ac:picMk id="25" creationId="{AC457453-2567-76D1-3BBF-2D8397E17584}"/>
          </ac:picMkLst>
        </pc:picChg>
      </pc:sldChg>
      <pc:sldChg chg="modSp mod ord">
        <pc:chgData name="Eric Van Der Veeken (RVA-ONEM)" userId="1de8a8d4-793f-4fcc-8754-6d7d9c2d0323" providerId="ADAL" clId="{7D6959C4-6337-4990-8805-F1FA1E8CA005}" dt="2024-11-14T01:33:54.888" v="341"/>
        <pc:sldMkLst>
          <pc:docMk/>
          <pc:sldMk cId="979127054" sldId="300"/>
        </pc:sldMkLst>
        <pc:spChg chg="mod">
          <ac:chgData name="Eric Van Der Veeken (RVA-ONEM)" userId="1de8a8d4-793f-4fcc-8754-6d7d9c2d0323" providerId="ADAL" clId="{7D6959C4-6337-4990-8805-F1FA1E8CA005}" dt="2024-11-14T01:06:41.769" v="305" actId="20577"/>
          <ac:spMkLst>
            <pc:docMk/>
            <pc:sldMk cId="979127054" sldId="300"/>
            <ac:spMk id="2" creationId="{35811443-56BF-5947-0B61-117F8A0A3F19}"/>
          </ac:spMkLst>
        </pc:spChg>
      </pc:sldChg>
      <pc:sldChg chg="modAnim">
        <pc:chgData name="Eric Van Der Veeken (RVA-ONEM)" userId="1de8a8d4-793f-4fcc-8754-6d7d9c2d0323" providerId="ADAL" clId="{7D6959C4-6337-4990-8805-F1FA1E8CA005}" dt="2024-11-14T01:41:08.247" v="399"/>
        <pc:sldMkLst>
          <pc:docMk/>
          <pc:sldMk cId="3821260168" sldId="301"/>
        </pc:sldMkLst>
      </pc:sldChg>
      <pc:sldChg chg="modSp mod ord">
        <pc:chgData name="Eric Van Der Veeken (RVA-ONEM)" userId="1de8a8d4-793f-4fcc-8754-6d7d9c2d0323" providerId="ADAL" clId="{7D6959C4-6337-4990-8805-F1FA1E8CA005}" dt="2024-11-14T01:36:12.276" v="374" actId="108"/>
        <pc:sldMkLst>
          <pc:docMk/>
          <pc:sldMk cId="2689902356" sldId="304"/>
        </pc:sldMkLst>
        <pc:spChg chg="mod">
          <ac:chgData name="Eric Van Der Veeken (RVA-ONEM)" userId="1de8a8d4-793f-4fcc-8754-6d7d9c2d0323" providerId="ADAL" clId="{7D6959C4-6337-4990-8805-F1FA1E8CA005}" dt="2024-11-14T01:36:12.276" v="374" actId="108"/>
          <ac:spMkLst>
            <pc:docMk/>
            <pc:sldMk cId="2689902356" sldId="304"/>
            <ac:spMk id="4" creationId="{F6271C38-FA5C-E4FB-3EA1-37FD7F318887}"/>
          </ac:spMkLst>
        </pc:spChg>
      </pc:sldChg>
      <pc:sldChg chg="modSp del mod ord">
        <pc:chgData name="Eric Van Der Veeken (RVA-ONEM)" userId="1de8a8d4-793f-4fcc-8754-6d7d9c2d0323" providerId="ADAL" clId="{7D6959C4-6337-4990-8805-F1FA1E8CA005}" dt="2024-11-14T01:50:39.361" v="466" actId="2696"/>
        <pc:sldMkLst>
          <pc:docMk/>
          <pc:sldMk cId="3777107374" sldId="306"/>
        </pc:sldMkLst>
        <pc:spChg chg="mod">
          <ac:chgData name="Eric Van Der Veeken (RVA-ONEM)" userId="1de8a8d4-793f-4fcc-8754-6d7d9c2d0323" providerId="ADAL" clId="{7D6959C4-6337-4990-8805-F1FA1E8CA005}" dt="2024-11-14T01:37:37.724" v="392" actId="14100"/>
          <ac:spMkLst>
            <pc:docMk/>
            <pc:sldMk cId="3777107374" sldId="306"/>
            <ac:spMk id="4" creationId="{F6271C38-FA5C-E4FB-3EA1-37FD7F318887}"/>
          </ac:spMkLst>
        </pc:spChg>
      </pc:sldChg>
      <pc:sldChg chg="addSp delSp modSp mod addAnim delAnim modAnim">
        <pc:chgData name="Eric Van Der Veeken (RVA-ONEM)" userId="1de8a8d4-793f-4fcc-8754-6d7d9c2d0323" providerId="ADAL" clId="{7D6959C4-6337-4990-8805-F1FA1E8CA005}" dt="2024-11-18T12:31:02.385" v="1349" actId="478"/>
        <pc:sldMkLst>
          <pc:docMk/>
          <pc:sldMk cId="4245815595" sldId="311"/>
        </pc:sldMkLst>
        <pc:cxnChg chg="add del mod">
          <ac:chgData name="Eric Van Der Veeken (RVA-ONEM)" userId="1de8a8d4-793f-4fcc-8754-6d7d9c2d0323" providerId="ADAL" clId="{7D6959C4-6337-4990-8805-F1FA1E8CA005}" dt="2024-11-18T12:31:02.385" v="1349" actId="478"/>
          <ac:cxnSpMkLst>
            <pc:docMk/>
            <pc:sldMk cId="4245815595" sldId="311"/>
            <ac:cxnSpMk id="5" creationId="{A2265D87-32DD-CA65-6ECE-16020AAF9AD7}"/>
          </ac:cxnSpMkLst>
        </pc:cxnChg>
      </pc:sldChg>
      <pc:sldChg chg="addSp modSp mod">
        <pc:chgData name="Eric Van Der Veeken (RVA-ONEM)" userId="1de8a8d4-793f-4fcc-8754-6d7d9c2d0323" providerId="ADAL" clId="{7D6959C4-6337-4990-8805-F1FA1E8CA005}" dt="2024-11-14T03:40:29.410" v="1023" actId="1076"/>
        <pc:sldMkLst>
          <pc:docMk/>
          <pc:sldMk cId="125617205" sldId="315"/>
        </pc:sldMkLst>
        <pc:spChg chg="mod">
          <ac:chgData name="Eric Van Der Veeken (RVA-ONEM)" userId="1de8a8d4-793f-4fcc-8754-6d7d9c2d0323" providerId="ADAL" clId="{7D6959C4-6337-4990-8805-F1FA1E8CA005}" dt="2024-11-14T03:40:01.492" v="1018" actId="20577"/>
          <ac:spMkLst>
            <pc:docMk/>
            <pc:sldMk cId="125617205" sldId="315"/>
            <ac:spMk id="4" creationId="{F6271C38-FA5C-E4FB-3EA1-37FD7F318887}"/>
          </ac:spMkLst>
        </pc:spChg>
        <pc:spChg chg="mod">
          <ac:chgData name="Eric Van Der Veeken (RVA-ONEM)" userId="1de8a8d4-793f-4fcc-8754-6d7d9c2d0323" providerId="ADAL" clId="{7D6959C4-6337-4990-8805-F1FA1E8CA005}" dt="2024-11-14T03:39:56.939" v="1015" actId="1076"/>
          <ac:spMkLst>
            <pc:docMk/>
            <pc:sldMk cId="125617205" sldId="315"/>
            <ac:spMk id="5" creationId="{489734B1-52D6-849D-C7A5-FBA9AC1C09E9}"/>
          </ac:spMkLst>
        </pc:spChg>
        <pc:spChg chg="add mod">
          <ac:chgData name="Eric Van Der Veeken (RVA-ONEM)" userId="1de8a8d4-793f-4fcc-8754-6d7d9c2d0323" providerId="ADAL" clId="{7D6959C4-6337-4990-8805-F1FA1E8CA005}" dt="2024-11-14T03:40:14.562" v="1020" actId="1076"/>
          <ac:spMkLst>
            <pc:docMk/>
            <pc:sldMk cId="125617205" sldId="315"/>
            <ac:spMk id="6" creationId="{498AA9A6-E95D-0775-FAA2-D7E98A5572A1}"/>
          </ac:spMkLst>
        </pc:spChg>
        <pc:spChg chg="add mod">
          <ac:chgData name="Eric Van Der Veeken (RVA-ONEM)" userId="1de8a8d4-793f-4fcc-8754-6d7d9c2d0323" providerId="ADAL" clId="{7D6959C4-6337-4990-8805-F1FA1E8CA005}" dt="2024-11-14T03:40:29.410" v="1023" actId="1076"/>
          <ac:spMkLst>
            <pc:docMk/>
            <pc:sldMk cId="125617205" sldId="315"/>
            <ac:spMk id="7" creationId="{390CFF0B-4A96-7B39-0770-10ABFF57956C}"/>
          </ac:spMkLst>
        </pc:spChg>
      </pc:sldChg>
      <pc:sldChg chg="modSp del mod">
        <pc:chgData name="Eric Van Der Veeken (RVA-ONEM)" userId="1de8a8d4-793f-4fcc-8754-6d7d9c2d0323" providerId="ADAL" clId="{7D6959C4-6337-4990-8805-F1FA1E8CA005}" dt="2024-11-14T03:40:46.628" v="1024" actId="2696"/>
        <pc:sldMkLst>
          <pc:docMk/>
          <pc:sldMk cId="1421098078" sldId="317"/>
        </pc:sldMkLst>
        <pc:spChg chg="mod">
          <ac:chgData name="Eric Van Der Veeken (RVA-ONEM)" userId="1de8a8d4-793f-4fcc-8754-6d7d9c2d0323" providerId="ADAL" clId="{7D6959C4-6337-4990-8805-F1FA1E8CA005}" dt="2024-11-14T03:40:20.891" v="1021" actId="14100"/>
          <ac:spMkLst>
            <pc:docMk/>
            <pc:sldMk cId="1421098078" sldId="317"/>
            <ac:spMk id="4" creationId="{F6271C38-FA5C-E4FB-3EA1-37FD7F318887}"/>
          </ac:spMkLst>
        </pc:spChg>
      </pc:sldChg>
      <pc:sldChg chg="modSp mod">
        <pc:chgData name="Eric Van Der Veeken (RVA-ONEM)" userId="1de8a8d4-793f-4fcc-8754-6d7d9c2d0323" providerId="ADAL" clId="{7D6959C4-6337-4990-8805-F1FA1E8CA005}" dt="2024-11-14T03:41:08.311" v="1039" actId="115"/>
        <pc:sldMkLst>
          <pc:docMk/>
          <pc:sldMk cId="2323155651" sldId="318"/>
        </pc:sldMkLst>
        <pc:spChg chg="mod">
          <ac:chgData name="Eric Van Der Veeken (RVA-ONEM)" userId="1de8a8d4-793f-4fcc-8754-6d7d9c2d0323" providerId="ADAL" clId="{7D6959C4-6337-4990-8805-F1FA1E8CA005}" dt="2024-11-14T03:41:08.311" v="1039" actId="115"/>
          <ac:spMkLst>
            <pc:docMk/>
            <pc:sldMk cId="2323155651" sldId="318"/>
            <ac:spMk id="4" creationId="{F6271C38-FA5C-E4FB-3EA1-37FD7F318887}"/>
          </ac:spMkLst>
        </pc:spChg>
      </pc:sldChg>
      <pc:sldChg chg="modSp mod">
        <pc:chgData name="Eric Van Der Veeken (RVA-ONEM)" userId="1de8a8d4-793f-4fcc-8754-6d7d9c2d0323" providerId="ADAL" clId="{7D6959C4-6337-4990-8805-F1FA1E8CA005}" dt="2024-11-14T03:46:18.632" v="1047" actId="20577"/>
        <pc:sldMkLst>
          <pc:docMk/>
          <pc:sldMk cId="3182452280" sldId="320"/>
        </pc:sldMkLst>
        <pc:spChg chg="mod">
          <ac:chgData name="Eric Van Der Veeken (RVA-ONEM)" userId="1de8a8d4-793f-4fcc-8754-6d7d9c2d0323" providerId="ADAL" clId="{7D6959C4-6337-4990-8805-F1FA1E8CA005}" dt="2024-11-14T03:46:18.632" v="1047" actId="20577"/>
          <ac:spMkLst>
            <pc:docMk/>
            <pc:sldMk cId="3182452280" sldId="320"/>
            <ac:spMk id="4" creationId="{F6271C38-FA5C-E4FB-3EA1-37FD7F318887}"/>
          </ac:spMkLst>
        </pc:spChg>
      </pc:sldChg>
      <pc:sldChg chg="modSp mod">
        <pc:chgData name="Eric Van Der Veeken (RVA-ONEM)" userId="1de8a8d4-793f-4fcc-8754-6d7d9c2d0323" providerId="ADAL" clId="{7D6959C4-6337-4990-8805-F1FA1E8CA005}" dt="2024-11-14T03:47:23.204" v="1130" actId="113"/>
        <pc:sldMkLst>
          <pc:docMk/>
          <pc:sldMk cId="1929021943" sldId="322"/>
        </pc:sldMkLst>
        <pc:spChg chg="mod">
          <ac:chgData name="Eric Van Der Veeken (RVA-ONEM)" userId="1de8a8d4-793f-4fcc-8754-6d7d9c2d0323" providerId="ADAL" clId="{7D6959C4-6337-4990-8805-F1FA1E8CA005}" dt="2024-11-14T03:47:23.204" v="1130" actId="113"/>
          <ac:spMkLst>
            <pc:docMk/>
            <pc:sldMk cId="1929021943" sldId="322"/>
            <ac:spMk id="4" creationId="{F6271C38-FA5C-E4FB-3EA1-37FD7F318887}"/>
          </ac:spMkLst>
        </pc:spChg>
      </pc:sldChg>
      <pc:sldChg chg="modSp mod">
        <pc:chgData name="Eric Van Der Veeken (RVA-ONEM)" userId="1de8a8d4-793f-4fcc-8754-6d7d9c2d0323" providerId="ADAL" clId="{7D6959C4-6337-4990-8805-F1FA1E8CA005}" dt="2024-11-14T03:47:35.343" v="1131" actId="113"/>
        <pc:sldMkLst>
          <pc:docMk/>
          <pc:sldMk cId="2760928138" sldId="323"/>
        </pc:sldMkLst>
        <pc:spChg chg="mod">
          <ac:chgData name="Eric Van Der Veeken (RVA-ONEM)" userId="1de8a8d4-793f-4fcc-8754-6d7d9c2d0323" providerId="ADAL" clId="{7D6959C4-6337-4990-8805-F1FA1E8CA005}" dt="2024-11-14T03:47:35.343" v="1131" actId="113"/>
          <ac:spMkLst>
            <pc:docMk/>
            <pc:sldMk cId="2760928138" sldId="323"/>
            <ac:spMk id="4" creationId="{F6271C38-FA5C-E4FB-3EA1-37FD7F318887}"/>
          </ac:spMkLst>
        </pc:spChg>
      </pc:sldChg>
      <pc:sldChg chg="delSp modSp mod ord">
        <pc:chgData name="Eric Van Der Veeken (RVA-ONEM)" userId="1de8a8d4-793f-4fcc-8754-6d7d9c2d0323" providerId="ADAL" clId="{7D6959C4-6337-4990-8805-F1FA1E8CA005}" dt="2024-11-18T16:52:55.720" v="1726"/>
        <pc:sldMkLst>
          <pc:docMk/>
          <pc:sldMk cId="3290142374" sldId="327"/>
        </pc:sldMkLst>
        <pc:spChg chg="mod">
          <ac:chgData name="Eric Van Der Veeken (RVA-ONEM)" userId="1de8a8d4-793f-4fcc-8754-6d7d9c2d0323" providerId="ADAL" clId="{7D6959C4-6337-4990-8805-F1FA1E8CA005}" dt="2024-11-18T12:21:13.930" v="1314" actId="20577"/>
          <ac:spMkLst>
            <pc:docMk/>
            <pc:sldMk cId="3290142374" sldId="327"/>
            <ac:spMk id="4" creationId="{FA1DDD21-8035-2DDF-6BD3-3CEAD1428882}"/>
          </ac:spMkLst>
        </pc:spChg>
        <pc:spChg chg="del mod">
          <ac:chgData name="Eric Van Der Veeken (RVA-ONEM)" userId="1de8a8d4-793f-4fcc-8754-6d7d9c2d0323" providerId="ADAL" clId="{7D6959C4-6337-4990-8805-F1FA1E8CA005}" dt="2024-11-18T12:21:21.817" v="1318" actId="478"/>
          <ac:spMkLst>
            <pc:docMk/>
            <pc:sldMk cId="3290142374" sldId="327"/>
            <ac:spMk id="9" creationId="{00392E31-8F71-68DA-435E-FF89F2E39A77}"/>
          </ac:spMkLst>
        </pc:spChg>
      </pc:sldChg>
      <pc:sldChg chg="modSp mod ord">
        <pc:chgData name="Eric Van Der Veeken (RVA-ONEM)" userId="1de8a8d4-793f-4fcc-8754-6d7d9c2d0323" providerId="ADAL" clId="{7D6959C4-6337-4990-8805-F1FA1E8CA005}" dt="2024-11-14T01:33:51.611" v="339"/>
        <pc:sldMkLst>
          <pc:docMk/>
          <pc:sldMk cId="307263476" sldId="328"/>
        </pc:sldMkLst>
        <pc:spChg chg="mod">
          <ac:chgData name="Eric Van Der Veeken (RVA-ONEM)" userId="1de8a8d4-793f-4fcc-8754-6d7d9c2d0323" providerId="ADAL" clId="{7D6959C4-6337-4990-8805-F1FA1E8CA005}" dt="2024-11-14T01:07:19.873" v="337" actId="20577"/>
          <ac:spMkLst>
            <pc:docMk/>
            <pc:sldMk cId="307263476" sldId="328"/>
            <ac:spMk id="2" creationId="{35811443-56BF-5947-0B61-117F8A0A3F19}"/>
          </ac:spMkLst>
        </pc:spChg>
      </pc:sldChg>
      <pc:sldChg chg="modSp mod">
        <pc:chgData name="Eric Van Der Veeken (RVA-ONEM)" userId="1de8a8d4-793f-4fcc-8754-6d7d9c2d0323" providerId="ADAL" clId="{7D6959C4-6337-4990-8805-F1FA1E8CA005}" dt="2024-11-14T06:58:50.133" v="1250"/>
        <pc:sldMkLst>
          <pc:docMk/>
          <pc:sldMk cId="136857360" sldId="330"/>
        </pc:sldMkLst>
        <pc:spChg chg="mod">
          <ac:chgData name="Eric Van Der Veeken (RVA-ONEM)" userId="1de8a8d4-793f-4fcc-8754-6d7d9c2d0323" providerId="ADAL" clId="{7D6959C4-6337-4990-8805-F1FA1E8CA005}" dt="2024-11-14T02:54:22.819" v="514" actId="20577"/>
          <ac:spMkLst>
            <pc:docMk/>
            <pc:sldMk cId="136857360" sldId="330"/>
            <ac:spMk id="3" creationId="{36E4B5E0-8C58-EC46-DCD5-54614EF252F9}"/>
          </ac:spMkLst>
        </pc:spChg>
        <pc:spChg chg="mod">
          <ac:chgData name="Eric Van Der Veeken (RVA-ONEM)" userId="1de8a8d4-793f-4fcc-8754-6d7d9c2d0323" providerId="ADAL" clId="{7D6959C4-6337-4990-8805-F1FA1E8CA005}" dt="2024-11-14T06:58:50.133" v="1250"/>
          <ac:spMkLst>
            <pc:docMk/>
            <pc:sldMk cId="136857360" sldId="330"/>
            <ac:spMk id="4" creationId="{726B5EE4-4576-5944-277F-AB0DB3F742A0}"/>
          </ac:spMkLst>
        </pc:spChg>
      </pc:sldChg>
      <pc:sldChg chg="modSp mod">
        <pc:chgData name="Eric Van Der Veeken (RVA-ONEM)" userId="1de8a8d4-793f-4fcc-8754-6d7d9c2d0323" providerId="ADAL" clId="{7D6959C4-6337-4990-8805-F1FA1E8CA005}" dt="2024-11-14T05:57:24.788" v="1183" actId="255"/>
        <pc:sldMkLst>
          <pc:docMk/>
          <pc:sldMk cId="1450622128" sldId="331"/>
        </pc:sldMkLst>
        <pc:spChg chg="mod">
          <ac:chgData name="Eric Van Der Veeken (RVA-ONEM)" userId="1de8a8d4-793f-4fcc-8754-6d7d9c2d0323" providerId="ADAL" clId="{7D6959C4-6337-4990-8805-F1FA1E8CA005}" dt="2024-11-14T05:57:24.788" v="1183" actId="255"/>
          <ac:spMkLst>
            <pc:docMk/>
            <pc:sldMk cId="1450622128" sldId="331"/>
            <ac:spMk id="4" creationId="{1875FA3C-FA35-8FF0-EDD5-CA1FC0650A22}"/>
          </ac:spMkLst>
        </pc:spChg>
      </pc:sldChg>
      <pc:sldChg chg="addSp modSp add del mod ord">
        <pc:chgData name="Eric Van Der Veeken (RVA-ONEM)" userId="1de8a8d4-793f-4fcc-8754-6d7d9c2d0323" providerId="ADAL" clId="{7D6959C4-6337-4990-8805-F1FA1E8CA005}" dt="2024-11-14T04:04:13.832" v="1134" actId="2696"/>
        <pc:sldMkLst>
          <pc:docMk/>
          <pc:sldMk cId="2953781185" sldId="332"/>
        </pc:sldMkLst>
        <pc:spChg chg="mod">
          <ac:chgData name="Eric Van Der Veeken (RVA-ONEM)" userId="1de8a8d4-793f-4fcc-8754-6d7d9c2d0323" providerId="ADAL" clId="{7D6959C4-6337-4990-8805-F1FA1E8CA005}" dt="2024-11-14T01:05:45.921" v="286" actId="20577"/>
          <ac:spMkLst>
            <pc:docMk/>
            <pc:sldMk cId="2953781185" sldId="332"/>
            <ac:spMk id="4" creationId="{CC18F47D-E9FE-E11C-7B00-13127B7A6FEF}"/>
          </ac:spMkLst>
        </pc:spChg>
        <pc:picChg chg="add mod">
          <ac:chgData name="Eric Van Der Veeken (RVA-ONEM)" userId="1de8a8d4-793f-4fcc-8754-6d7d9c2d0323" providerId="ADAL" clId="{7D6959C4-6337-4990-8805-F1FA1E8CA005}" dt="2024-11-14T01:06:08.436" v="288" actId="1076"/>
          <ac:picMkLst>
            <pc:docMk/>
            <pc:sldMk cId="2953781185" sldId="332"/>
            <ac:picMk id="9" creationId="{3E033AD2-5020-D17D-9FEB-841C8460B1CB}"/>
          </ac:picMkLst>
        </pc:picChg>
      </pc:sldChg>
      <pc:sldChg chg="modSp add mod ord">
        <pc:chgData name="Eric Van Der Veeken (RVA-ONEM)" userId="1de8a8d4-793f-4fcc-8754-6d7d9c2d0323" providerId="ADAL" clId="{7D6959C4-6337-4990-8805-F1FA1E8CA005}" dt="2024-11-14T01:50:01.573" v="465" actId="20577"/>
        <pc:sldMkLst>
          <pc:docMk/>
          <pc:sldMk cId="67609971" sldId="333"/>
        </pc:sldMkLst>
        <pc:spChg chg="mod">
          <ac:chgData name="Eric Van Der Veeken (RVA-ONEM)" userId="1de8a8d4-793f-4fcc-8754-6d7d9c2d0323" providerId="ADAL" clId="{7D6959C4-6337-4990-8805-F1FA1E8CA005}" dt="2024-11-14T01:50:01.573" v="465" actId="20577"/>
          <ac:spMkLst>
            <pc:docMk/>
            <pc:sldMk cId="67609971" sldId="333"/>
            <ac:spMk id="4" creationId="{F6271C38-FA5C-E4FB-3EA1-37FD7F318887}"/>
          </ac:spMkLst>
        </pc:spChg>
      </pc:sldChg>
      <pc:sldChg chg="addSp modSp add mod ord">
        <pc:chgData name="Eric Van Der Veeken (RVA-ONEM)" userId="1de8a8d4-793f-4fcc-8754-6d7d9c2d0323" providerId="ADAL" clId="{7D6959C4-6337-4990-8805-F1FA1E8CA005}" dt="2024-11-14T02:53:41.618" v="513"/>
        <pc:sldMkLst>
          <pc:docMk/>
          <pc:sldMk cId="1175147112" sldId="334"/>
        </pc:sldMkLst>
        <pc:spChg chg="add mod ord">
          <ac:chgData name="Eric Van Der Veeken (RVA-ONEM)" userId="1de8a8d4-793f-4fcc-8754-6d7d9c2d0323" providerId="ADAL" clId="{7D6959C4-6337-4990-8805-F1FA1E8CA005}" dt="2024-11-14T02:53:24.252" v="511" actId="207"/>
          <ac:spMkLst>
            <pc:docMk/>
            <pc:sldMk cId="1175147112" sldId="334"/>
            <ac:spMk id="9" creationId="{5EFFAB97-B5CE-DB83-1A9A-1B7F840CCD19}"/>
          </ac:spMkLst>
        </pc:spChg>
      </pc:sldChg>
      <pc:sldChg chg="modSp add mod ord">
        <pc:chgData name="Eric Van Der Veeken (RVA-ONEM)" userId="1de8a8d4-793f-4fcc-8754-6d7d9c2d0323" providerId="ADAL" clId="{7D6959C4-6337-4990-8805-F1FA1E8CA005}" dt="2024-11-14T04:24:26.442" v="1147" actId="14100"/>
        <pc:sldMkLst>
          <pc:docMk/>
          <pc:sldMk cId="2750843380" sldId="335"/>
        </pc:sldMkLst>
        <pc:spChg chg="mod">
          <ac:chgData name="Eric Van Der Veeken (RVA-ONEM)" userId="1de8a8d4-793f-4fcc-8754-6d7d9c2d0323" providerId="ADAL" clId="{7D6959C4-6337-4990-8805-F1FA1E8CA005}" dt="2024-11-14T04:24:26.442" v="1147" actId="14100"/>
          <ac:spMkLst>
            <pc:docMk/>
            <pc:sldMk cId="2750843380" sldId="335"/>
            <ac:spMk id="9" creationId="{5EFFAB97-B5CE-DB83-1A9A-1B7F840CCD19}"/>
          </ac:spMkLst>
        </pc:spChg>
      </pc:sldChg>
      <pc:sldChg chg="delSp modSp add mod ord delAnim modAnim">
        <pc:chgData name="Eric Van Der Veeken (RVA-ONEM)" userId="1de8a8d4-793f-4fcc-8754-6d7d9c2d0323" providerId="ADAL" clId="{7D6959C4-6337-4990-8805-F1FA1E8CA005}" dt="2024-11-18T12:24:52.290" v="1347"/>
        <pc:sldMkLst>
          <pc:docMk/>
          <pc:sldMk cId="2206179699" sldId="336"/>
        </pc:sldMkLst>
        <pc:spChg chg="mod">
          <ac:chgData name="Eric Van Der Veeken (RVA-ONEM)" userId="1de8a8d4-793f-4fcc-8754-6d7d9c2d0323" providerId="ADAL" clId="{7D6959C4-6337-4990-8805-F1FA1E8CA005}" dt="2024-11-18T12:24:26.411" v="1346" actId="20577"/>
          <ac:spMkLst>
            <pc:docMk/>
            <pc:sldMk cId="2206179699" sldId="336"/>
            <ac:spMk id="2" creationId="{1AF0E401-89A2-E1E2-B116-CCDB1094A38C}"/>
          </ac:spMkLst>
        </pc:spChg>
        <pc:picChg chg="del">
          <ac:chgData name="Eric Van Der Veeken (RVA-ONEM)" userId="1de8a8d4-793f-4fcc-8754-6d7d9c2d0323" providerId="ADAL" clId="{7D6959C4-6337-4990-8805-F1FA1E8CA005}" dt="2024-11-18T12:24:05.625" v="1344" actId="478"/>
          <ac:picMkLst>
            <pc:docMk/>
            <pc:sldMk cId="2206179699" sldId="336"/>
            <ac:picMk id="6" creationId="{D6D9D8B1-C04D-B113-D87A-38F5C67032AA}"/>
          </ac:picMkLst>
        </pc:picChg>
        <pc:picChg chg="mod">
          <ac:chgData name="Eric Van Der Veeken (RVA-ONEM)" userId="1de8a8d4-793f-4fcc-8754-6d7d9c2d0323" providerId="ADAL" clId="{7D6959C4-6337-4990-8805-F1FA1E8CA005}" dt="2024-11-18T12:24:23.676" v="1345" actId="1076"/>
          <ac:picMkLst>
            <pc:docMk/>
            <pc:sldMk cId="2206179699" sldId="336"/>
            <ac:picMk id="11" creationId="{EE7772B8-92D8-E2A5-3D6C-3987B906E241}"/>
          </ac:picMkLst>
        </pc:picChg>
        <pc:picChg chg="del">
          <ac:chgData name="Eric Van Der Veeken (RVA-ONEM)" userId="1de8a8d4-793f-4fcc-8754-6d7d9c2d0323" providerId="ADAL" clId="{7D6959C4-6337-4990-8805-F1FA1E8CA005}" dt="2024-11-18T12:24:05.182" v="1343" actId="478"/>
          <ac:picMkLst>
            <pc:docMk/>
            <pc:sldMk cId="2206179699" sldId="336"/>
            <ac:picMk id="12" creationId="{D37261F2-1076-BEEF-2470-BBD06DA0C8D9}"/>
          </ac:picMkLst>
        </pc:picChg>
        <pc:picChg chg="mod">
          <ac:chgData name="Eric Van Der Veeken (RVA-ONEM)" userId="1de8a8d4-793f-4fcc-8754-6d7d9c2d0323" providerId="ADAL" clId="{7D6959C4-6337-4990-8805-F1FA1E8CA005}" dt="2024-11-18T12:24:23.676" v="1345" actId="1076"/>
          <ac:picMkLst>
            <pc:docMk/>
            <pc:sldMk cId="2206179699" sldId="336"/>
            <ac:picMk id="13" creationId="{05C72A20-17E4-ED38-6348-31BDA5446E14}"/>
          </ac:picMkLst>
        </pc:picChg>
        <pc:picChg chg="mod">
          <ac:chgData name="Eric Van Der Veeken (RVA-ONEM)" userId="1de8a8d4-793f-4fcc-8754-6d7d9c2d0323" providerId="ADAL" clId="{7D6959C4-6337-4990-8805-F1FA1E8CA005}" dt="2024-11-18T12:24:23.676" v="1345" actId="1076"/>
          <ac:picMkLst>
            <pc:docMk/>
            <pc:sldMk cId="2206179699" sldId="336"/>
            <ac:picMk id="14" creationId="{4FAE62CA-4BBB-57D7-2171-271708613E99}"/>
          </ac:picMkLst>
        </pc:picChg>
        <pc:picChg chg="mod">
          <ac:chgData name="Eric Van Der Veeken (RVA-ONEM)" userId="1de8a8d4-793f-4fcc-8754-6d7d9c2d0323" providerId="ADAL" clId="{7D6959C4-6337-4990-8805-F1FA1E8CA005}" dt="2024-11-18T12:24:23.676" v="1345" actId="1076"/>
          <ac:picMkLst>
            <pc:docMk/>
            <pc:sldMk cId="2206179699" sldId="336"/>
            <ac:picMk id="16" creationId="{461CD5C8-2DEC-0C0E-481F-A6C37BAD1C7F}"/>
          </ac:picMkLst>
        </pc:picChg>
        <pc:cxnChg chg="del">
          <ac:chgData name="Eric Van Der Veeken (RVA-ONEM)" userId="1de8a8d4-793f-4fcc-8754-6d7d9c2d0323" providerId="ADAL" clId="{7D6959C4-6337-4990-8805-F1FA1E8CA005}" dt="2024-11-18T12:24:04.266" v="1342" actId="478"/>
          <ac:cxnSpMkLst>
            <pc:docMk/>
            <pc:sldMk cId="2206179699" sldId="336"/>
            <ac:cxnSpMk id="17" creationId="{E1CF00A7-3A96-89F9-FC64-133A08510B9B}"/>
          </ac:cxnSpMkLst>
        </pc:cxnChg>
        <pc:cxnChg chg="del">
          <ac:chgData name="Eric Van Der Veeken (RVA-ONEM)" userId="1de8a8d4-793f-4fcc-8754-6d7d9c2d0323" providerId="ADAL" clId="{7D6959C4-6337-4990-8805-F1FA1E8CA005}" dt="2024-11-18T12:24:03.276" v="1341" actId="478"/>
          <ac:cxnSpMkLst>
            <pc:docMk/>
            <pc:sldMk cId="2206179699" sldId="336"/>
            <ac:cxnSpMk id="18" creationId="{2D949628-1950-C4E0-957C-4DD377D7A222}"/>
          </ac:cxnSpMkLst>
        </pc:cxnChg>
      </pc:sldChg>
      <pc:sldChg chg="addSp modSp add mod ord">
        <pc:chgData name="Eric Van Der Veeken (RVA-ONEM)" userId="1de8a8d4-793f-4fcc-8754-6d7d9c2d0323" providerId="ADAL" clId="{7D6959C4-6337-4990-8805-F1FA1E8CA005}" dt="2024-11-18T12:45:42.123" v="1367" actId="1076"/>
        <pc:sldMkLst>
          <pc:docMk/>
          <pc:sldMk cId="831017020" sldId="337"/>
        </pc:sldMkLst>
        <pc:spChg chg="add mod">
          <ac:chgData name="Eric Van Der Veeken (RVA-ONEM)" userId="1de8a8d4-793f-4fcc-8754-6d7d9c2d0323" providerId="ADAL" clId="{7D6959C4-6337-4990-8805-F1FA1E8CA005}" dt="2024-11-18T12:45:30.201" v="1364" actId="113"/>
          <ac:spMkLst>
            <pc:docMk/>
            <pc:sldMk cId="831017020" sldId="337"/>
            <ac:spMk id="3" creationId="{9442EB37-058F-23EA-ED3C-FA8062C0A185}"/>
          </ac:spMkLst>
        </pc:spChg>
        <pc:spChg chg="mod">
          <ac:chgData name="Eric Van Der Veeken (RVA-ONEM)" userId="1de8a8d4-793f-4fcc-8754-6d7d9c2d0323" providerId="ADAL" clId="{7D6959C4-6337-4990-8805-F1FA1E8CA005}" dt="2024-11-18T12:45:36.465" v="1366" actId="1076"/>
          <ac:spMkLst>
            <pc:docMk/>
            <pc:sldMk cId="831017020" sldId="337"/>
            <ac:spMk id="4" creationId="{FA1DDD21-8035-2DDF-6BD3-3CEAD1428882}"/>
          </ac:spMkLst>
        </pc:spChg>
        <pc:picChg chg="mod">
          <ac:chgData name="Eric Van Der Veeken (RVA-ONEM)" userId="1de8a8d4-793f-4fcc-8754-6d7d9c2d0323" providerId="ADAL" clId="{7D6959C4-6337-4990-8805-F1FA1E8CA005}" dt="2024-11-18T12:45:42.123" v="1367" actId="1076"/>
          <ac:picMkLst>
            <pc:docMk/>
            <pc:sldMk cId="831017020" sldId="337"/>
            <ac:picMk id="10" creationId="{F8E384E6-39D3-C898-4AE1-76CEDAECB130}"/>
          </ac:picMkLst>
        </pc:picChg>
      </pc:sldChg>
      <pc:sldChg chg="modSp add mod ord">
        <pc:chgData name="Eric Van Der Veeken (RVA-ONEM)" userId="1de8a8d4-793f-4fcc-8754-6d7d9c2d0323" providerId="ADAL" clId="{7D6959C4-6337-4990-8805-F1FA1E8CA005}" dt="2024-11-18T16:45:59.614" v="1722" actId="115"/>
        <pc:sldMkLst>
          <pc:docMk/>
          <pc:sldMk cId="20282547" sldId="338"/>
        </pc:sldMkLst>
        <pc:spChg chg="mod">
          <ac:chgData name="Eric Van Der Veeken (RVA-ONEM)" userId="1de8a8d4-793f-4fcc-8754-6d7d9c2d0323" providerId="ADAL" clId="{7D6959C4-6337-4990-8805-F1FA1E8CA005}" dt="2024-11-18T16:45:59.614" v="1722" actId="115"/>
          <ac:spMkLst>
            <pc:docMk/>
            <pc:sldMk cId="20282547" sldId="338"/>
            <ac:spMk id="3" creationId="{3EE7318C-4027-D73C-F2C9-16E10F218906}"/>
          </ac:spMkLst>
        </pc:spChg>
        <pc:picChg chg="mod">
          <ac:chgData name="Eric Van Der Veeken (RVA-ONEM)" userId="1de8a8d4-793f-4fcc-8754-6d7d9c2d0323" providerId="ADAL" clId="{7D6959C4-6337-4990-8805-F1FA1E8CA005}" dt="2024-11-18T16:38:33.993" v="1435" actId="14826"/>
          <ac:picMkLst>
            <pc:docMk/>
            <pc:sldMk cId="20282547" sldId="338"/>
            <ac:picMk id="10" creationId="{52242452-94C2-D383-B155-72AEFDFE40A3}"/>
          </ac:picMkLst>
        </pc:picChg>
      </pc:sldChg>
      <pc:sldMasterChg chg="delSldLayout">
        <pc:chgData name="Eric Van Der Veeken (RVA-ONEM)" userId="1de8a8d4-793f-4fcc-8754-6d7d9c2d0323" providerId="ADAL" clId="{7D6959C4-6337-4990-8805-F1FA1E8CA005}" dt="2024-11-18T11:36:12.501" v="1283" actId="2696"/>
        <pc:sldMasterMkLst>
          <pc:docMk/>
          <pc:sldMasterMk cId="3376671087" sldId="2147483755"/>
        </pc:sldMasterMkLst>
        <pc:sldLayoutChg chg="del">
          <pc:chgData name="Eric Van Der Veeken (RVA-ONEM)" userId="1de8a8d4-793f-4fcc-8754-6d7d9c2d0323" providerId="ADAL" clId="{7D6959C4-6337-4990-8805-F1FA1E8CA005}" dt="2024-11-18T11:36:12.501" v="1283" actId="2696"/>
          <pc:sldLayoutMkLst>
            <pc:docMk/>
            <pc:sldMasterMk cId="3376671087" sldId="2147483755"/>
            <pc:sldLayoutMk cId="4036029289" sldId="214748375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68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18819-6DD9-495E-B1B2-3D8D54804F4C}" type="datetimeFigureOut">
              <a:rPr lang="fr-BE" smtClean="0"/>
              <a:t>14-11-24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FAAB2-12BD-4A38-9163-2ED419A4CFF4}" type="slidenum">
              <a:rPr lang="fr-BE" smtClean="0"/>
              <a:t>‹nr.›</a:t>
            </a:fld>
            <a:endParaRPr lang="fr-BE"/>
          </a:p>
        </p:txBody>
      </p:sp>
    </p:spTree>
    <p:extLst>
      <p:ext uri="{BB962C8B-B14F-4D97-AF65-F5344CB8AC3E}">
        <p14:creationId xmlns:p14="http://schemas.microsoft.com/office/powerpoint/2010/main" val="189686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persoon, Menselijk gezicht, vrouw, overdekt">
            <a:extLst>
              <a:ext uri="{FF2B5EF4-FFF2-40B4-BE49-F238E27FC236}">
                <a16:creationId xmlns:a16="http://schemas.microsoft.com/office/drawing/2014/main" id="{9040616C-40CA-CD08-E394-BF8644EC5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4" name="Graphique 12">
            <a:extLst>
              <a:ext uri="{FF2B5EF4-FFF2-40B4-BE49-F238E27FC236}">
                <a16:creationId xmlns:a16="http://schemas.microsoft.com/office/drawing/2014/main" id="{BAC1F37B-FF2A-9F53-E345-E1A9A16AC4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902438" cy="2682000"/>
          </a:xfrm>
          <a:prstGeom prst="rect">
            <a:avLst/>
          </a:prstGeom>
        </p:spPr>
      </p:pic>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444347" y="2005071"/>
            <a:ext cx="5651653" cy="2967524"/>
          </a:xfrm>
          <a:prstGeom prst="rect">
            <a:avLst/>
          </a:prstGeom>
        </p:spPr>
        <p:txBody>
          <a:bodyPr anchor="b" anchorCtr="0">
            <a:normAutofit/>
          </a:bodyPr>
          <a:lstStyle>
            <a:lvl1pPr algn="l">
              <a:defRPr sz="5000" b="0">
                <a:solidFill>
                  <a:schemeClr val="accent5">
                    <a:lumMod val="75000"/>
                  </a:schemeClr>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3" name="Sous-titre 2">
            <a:extLst>
              <a:ext uri="{FF2B5EF4-FFF2-40B4-BE49-F238E27FC236}">
                <a16:creationId xmlns:a16="http://schemas.microsoft.com/office/drawing/2014/main" id="{891C0B17-ED37-4B8D-A98C-4A7C7F62510B}"/>
              </a:ext>
            </a:extLst>
          </p:cNvPr>
          <p:cNvSpPr>
            <a:spLocks noGrp="1"/>
          </p:cNvSpPr>
          <p:nvPr>
            <p:ph type="subTitle" idx="1"/>
          </p:nvPr>
        </p:nvSpPr>
        <p:spPr>
          <a:xfrm>
            <a:off x="444347" y="5059680"/>
            <a:ext cx="5651653" cy="1432633"/>
          </a:xfrm>
          <a:prstGeom prst="rect">
            <a:avLst/>
          </a:prstGeom>
        </p:spPr>
        <p:txBody>
          <a:bodyPr>
            <a:normAutofit/>
          </a:bodyPr>
          <a:lstStyle>
            <a:lvl1pPr marL="0" indent="0" algn="l">
              <a:buNone/>
              <a:defRPr sz="3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dirty="0"/>
          </a:p>
        </p:txBody>
      </p:sp>
      <p:pic>
        <p:nvPicPr>
          <p:cNvPr id="7" name="Graphique 6">
            <a:extLst>
              <a:ext uri="{FF2B5EF4-FFF2-40B4-BE49-F238E27FC236}">
                <a16:creationId xmlns:a16="http://schemas.microsoft.com/office/drawing/2014/main" id="{78EFFAB8-73C4-1326-55B4-2E00210AA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01450" y="6328002"/>
            <a:ext cx="293913" cy="220435"/>
          </a:xfrm>
          <a:prstGeom prst="rect">
            <a:avLst/>
          </a:prstGeom>
        </p:spPr>
      </p:pic>
      <p:pic>
        <p:nvPicPr>
          <p:cNvPr id="9" name="Graphique 8">
            <a:extLst>
              <a:ext uri="{FF2B5EF4-FFF2-40B4-BE49-F238E27FC236}">
                <a16:creationId xmlns:a16="http://schemas.microsoft.com/office/drawing/2014/main" id="{EF6A43D7-3F03-AE29-DF4E-756CE45E91FE}"/>
              </a:ext>
            </a:extLst>
          </p:cNvPr>
          <p:cNvPicPr>
            <a:picLocks noChangeAspect="1"/>
          </p:cNvPicPr>
          <p:nvPr userDrawn="1"/>
        </p:nvPicPr>
        <p:blipFill>
          <a:blip r:embed="rId5">
            <a:extLst>
              <a:ext uri="{96DAC541-7B7A-43D3-8B79-37D633B846F1}">
                <asvg:svgBlip xmlns:asvg="http://schemas.microsoft.com/office/drawing/2016/SVG/main" r:embed="rId7"/>
              </a:ext>
            </a:extLst>
          </a:blip>
          <a:stretch>
            <a:fillRect/>
          </a:stretch>
        </p:blipFill>
        <p:spPr>
          <a:xfrm>
            <a:off x="11601450" y="6328002"/>
            <a:ext cx="293913" cy="220435"/>
          </a:xfrm>
          <a:prstGeom prst="rect">
            <a:avLst/>
          </a:prstGeom>
        </p:spPr>
      </p:pic>
      <p:pic>
        <p:nvPicPr>
          <p:cNvPr id="5" name="Picture 4" descr="A white circle with red and black text&#10;&#10;Description automatically generated">
            <a:extLst>
              <a:ext uri="{FF2B5EF4-FFF2-40B4-BE49-F238E27FC236}">
                <a16:creationId xmlns:a16="http://schemas.microsoft.com/office/drawing/2014/main" id="{ADD3695E-B7B1-8125-62AF-C137C902670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1600" y="378000"/>
            <a:ext cx="1152000" cy="1156363"/>
          </a:xfrm>
          <a:prstGeom prst="rect">
            <a:avLst/>
          </a:prstGeom>
        </p:spPr>
      </p:pic>
    </p:spTree>
    <p:extLst>
      <p:ext uri="{BB962C8B-B14F-4D97-AF65-F5344CB8AC3E}">
        <p14:creationId xmlns:p14="http://schemas.microsoft.com/office/powerpoint/2010/main" val="344276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of quote + afbeelding - Blau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BFA816-5D78-6A38-E350-8A8FF5BE4B74}"/>
              </a:ext>
            </a:extLst>
          </p:cNvPr>
          <p:cNvSpPr/>
          <p:nvPr userDrawn="1"/>
        </p:nvSpPr>
        <p:spPr>
          <a:xfrm>
            <a:off x="0" y="0"/>
            <a:ext cx="12192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pic>
        <p:nvPicPr>
          <p:cNvPr id="6" name="Graphique 4">
            <a:extLst>
              <a:ext uri="{FF2B5EF4-FFF2-40B4-BE49-F238E27FC236}">
                <a16:creationId xmlns:a16="http://schemas.microsoft.com/office/drawing/2014/main" id="{6EE31DED-7DC1-7C80-D130-0CB548AAD7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81161" y="0"/>
            <a:ext cx="2910839" cy="2069376"/>
          </a:xfrm>
          <a:prstGeom prst="rect">
            <a:avLst/>
          </a:prstGeom>
        </p:spPr>
      </p:pic>
      <p:sp>
        <p:nvSpPr>
          <p:cNvPr id="3" name="Ellipse 2">
            <a:extLst>
              <a:ext uri="{FF2B5EF4-FFF2-40B4-BE49-F238E27FC236}">
                <a16:creationId xmlns:a16="http://schemas.microsoft.com/office/drawing/2014/main" id="{0C92EBC8-7995-C14E-3386-621ABB77440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3" name="Espace réservé pour une image  92">
            <a:extLst>
              <a:ext uri="{FF2B5EF4-FFF2-40B4-BE49-F238E27FC236}">
                <a16:creationId xmlns:a16="http://schemas.microsoft.com/office/drawing/2014/main" id="{8E4E3AF2-5A98-F8A8-4B69-D8FE16BC629A}"/>
              </a:ext>
            </a:extLst>
          </p:cNvPr>
          <p:cNvSpPr>
            <a:spLocks noGrp="1"/>
          </p:cNvSpPr>
          <p:nvPr>
            <p:ph type="pic" sz="quarter" idx="10" hasCustomPrompt="1"/>
          </p:nvPr>
        </p:nvSpPr>
        <p:spPr>
          <a:xfrm>
            <a:off x="715483" y="1281277"/>
            <a:ext cx="5600347" cy="4295445"/>
          </a:xfrm>
          <a:custGeom>
            <a:avLst/>
            <a:gdLst>
              <a:gd name="connsiteX0" fmla="*/ 756632 w 5670101"/>
              <a:gd name="connsiteY0" fmla="*/ 1 h 4116538"/>
              <a:gd name="connsiteX1" fmla="*/ 1291319 w 5670101"/>
              <a:gd name="connsiteY1" fmla="*/ 219489 h 4116538"/>
              <a:gd name="connsiteX2" fmla="*/ 2600635 w 5670101"/>
              <a:gd name="connsiteY2" fmla="*/ 1516805 h 4116538"/>
              <a:gd name="connsiteX3" fmla="*/ 2613276 w 5670101"/>
              <a:gd name="connsiteY3" fmla="*/ 1527041 h 4116538"/>
              <a:gd name="connsiteX4" fmla="*/ 2613505 w 5670101"/>
              <a:gd name="connsiteY4" fmla="*/ 1527269 h 4116538"/>
              <a:gd name="connsiteX5" fmla="*/ 2835051 w 5670101"/>
              <a:gd name="connsiteY5" fmla="*/ 2057127 h 4116538"/>
              <a:gd name="connsiteX6" fmla="*/ 2834940 w 5670101"/>
              <a:gd name="connsiteY6" fmla="*/ 2058275 h 4116538"/>
              <a:gd name="connsiteX7" fmla="*/ 2835050 w 5670101"/>
              <a:gd name="connsiteY7" fmla="*/ 2059413 h 4116538"/>
              <a:gd name="connsiteX8" fmla="*/ 2613504 w 5670101"/>
              <a:gd name="connsiteY8" fmla="*/ 2589270 h 4116538"/>
              <a:gd name="connsiteX9" fmla="*/ 2613504 w 5670101"/>
              <a:gd name="connsiteY9" fmla="*/ 2589499 h 4116538"/>
              <a:gd name="connsiteX10" fmla="*/ 2599655 w 5670101"/>
              <a:gd name="connsiteY10" fmla="*/ 2600707 h 4116538"/>
              <a:gd name="connsiteX11" fmla="*/ 1291320 w 5670101"/>
              <a:gd name="connsiteY11" fmla="*/ 3897051 h 4116538"/>
              <a:gd name="connsiteX12" fmla="*/ 221545 w 5670101"/>
              <a:gd name="connsiteY12" fmla="*/ 3897051 h 4116538"/>
              <a:gd name="connsiteX13" fmla="*/ 221545 w 5670101"/>
              <a:gd name="connsiteY13" fmla="*/ 2837108 h 4116538"/>
              <a:gd name="connsiteX14" fmla="*/ 1007702 w 5670101"/>
              <a:gd name="connsiteY14" fmla="*/ 2058158 h 4116538"/>
              <a:gd name="connsiteX15" fmla="*/ 221773 w 5670101"/>
              <a:gd name="connsiteY15" fmla="*/ 1279432 h 4116538"/>
              <a:gd name="connsiteX16" fmla="*/ 221773 w 5670101"/>
              <a:gd name="connsiteY16" fmla="*/ 219489 h 4116538"/>
              <a:gd name="connsiteX17" fmla="*/ 756632 w 5670101"/>
              <a:gd name="connsiteY17" fmla="*/ 1 h 4116538"/>
              <a:gd name="connsiteX18" fmla="*/ 3591682 w 5670101"/>
              <a:gd name="connsiteY18" fmla="*/ 0 h 4116538"/>
              <a:gd name="connsiteX19" fmla="*/ 4126369 w 5670101"/>
              <a:gd name="connsiteY19" fmla="*/ 219488 h 4116538"/>
              <a:gd name="connsiteX20" fmla="*/ 5435685 w 5670101"/>
              <a:gd name="connsiteY20" fmla="*/ 1516804 h 4116538"/>
              <a:gd name="connsiteX21" fmla="*/ 5448326 w 5670101"/>
              <a:gd name="connsiteY21" fmla="*/ 1527040 h 4116538"/>
              <a:gd name="connsiteX22" fmla="*/ 5448555 w 5670101"/>
              <a:gd name="connsiteY22" fmla="*/ 1527268 h 4116538"/>
              <a:gd name="connsiteX23" fmla="*/ 5670101 w 5670101"/>
              <a:gd name="connsiteY23" fmla="*/ 2057126 h 4116538"/>
              <a:gd name="connsiteX24" fmla="*/ 5669990 w 5670101"/>
              <a:gd name="connsiteY24" fmla="*/ 2058274 h 4116538"/>
              <a:gd name="connsiteX25" fmla="*/ 5670100 w 5670101"/>
              <a:gd name="connsiteY25" fmla="*/ 2059412 h 4116538"/>
              <a:gd name="connsiteX26" fmla="*/ 5448554 w 5670101"/>
              <a:gd name="connsiteY26" fmla="*/ 2589269 h 4116538"/>
              <a:gd name="connsiteX27" fmla="*/ 5448554 w 5670101"/>
              <a:gd name="connsiteY27" fmla="*/ 2589498 h 4116538"/>
              <a:gd name="connsiteX28" fmla="*/ 5434705 w 5670101"/>
              <a:gd name="connsiteY28" fmla="*/ 2600707 h 4116538"/>
              <a:gd name="connsiteX29" fmla="*/ 4126370 w 5670101"/>
              <a:gd name="connsiteY29" fmla="*/ 3897050 h 4116538"/>
              <a:gd name="connsiteX30" fmla="*/ 3056595 w 5670101"/>
              <a:gd name="connsiteY30" fmla="*/ 3897050 h 4116538"/>
              <a:gd name="connsiteX31" fmla="*/ 3056595 w 5670101"/>
              <a:gd name="connsiteY31" fmla="*/ 2837107 h 4116538"/>
              <a:gd name="connsiteX32" fmla="*/ 3842752 w 5670101"/>
              <a:gd name="connsiteY32" fmla="*/ 2058157 h 4116538"/>
              <a:gd name="connsiteX33" fmla="*/ 3056823 w 5670101"/>
              <a:gd name="connsiteY33" fmla="*/ 1279431 h 4116538"/>
              <a:gd name="connsiteX34" fmla="*/ 3056823 w 5670101"/>
              <a:gd name="connsiteY34" fmla="*/ 219488 h 4116538"/>
              <a:gd name="connsiteX35" fmla="*/ 3591682 w 5670101"/>
              <a:gd name="connsiteY35" fmla="*/ 0 h 41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0101" h="4116538">
                <a:moveTo>
                  <a:pt x="756632" y="1"/>
                </a:moveTo>
                <a:cubicBezTo>
                  <a:pt x="950199" y="1"/>
                  <a:pt x="1143737" y="73163"/>
                  <a:pt x="1291319" y="219489"/>
                </a:cubicBezTo>
                <a:lnTo>
                  <a:pt x="2600635" y="1516805"/>
                </a:lnTo>
                <a:lnTo>
                  <a:pt x="2613276" y="1527041"/>
                </a:lnTo>
                <a:lnTo>
                  <a:pt x="2613505" y="1527269"/>
                </a:lnTo>
                <a:cubicBezTo>
                  <a:pt x="2761202" y="1673595"/>
                  <a:pt x="2835051" y="1865361"/>
                  <a:pt x="2835051" y="2057127"/>
                </a:cubicBezTo>
                <a:lnTo>
                  <a:pt x="2834940" y="2058275"/>
                </a:lnTo>
                <a:lnTo>
                  <a:pt x="2835050" y="2059413"/>
                </a:lnTo>
                <a:cubicBezTo>
                  <a:pt x="2835050" y="2251179"/>
                  <a:pt x="2761201" y="2442945"/>
                  <a:pt x="2613504" y="2589270"/>
                </a:cubicBezTo>
                <a:lnTo>
                  <a:pt x="2613504" y="2589499"/>
                </a:lnTo>
                <a:lnTo>
                  <a:pt x="2599655" y="2600707"/>
                </a:lnTo>
                <a:lnTo>
                  <a:pt x="1291320" y="3897051"/>
                </a:lnTo>
                <a:cubicBezTo>
                  <a:pt x="995926" y="4189701"/>
                  <a:pt x="516939" y="4189701"/>
                  <a:pt x="221545" y="3897051"/>
                </a:cubicBezTo>
                <a:cubicBezTo>
                  <a:pt x="-73848" y="3604401"/>
                  <a:pt x="-73848" y="3129987"/>
                  <a:pt x="221545" y="2837108"/>
                </a:cubicBezTo>
                <a:lnTo>
                  <a:pt x="1007702" y="2058158"/>
                </a:lnTo>
                <a:lnTo>
                  <a:pt x="221773" y="1279432"/>
                </a:lnTo>
                <a:cubicBezTo>
                  <a:pt x="-73620" y="986553"/>
                  <a:pt x="-73620" y="512139"/>
                  <a:pt x="221773" y="219489"/>
                </a:cubicBezTo>
                <a:cubicBezTo>
                  <a:pt x="369470" y="73163"/>
                  <a:pt x="563065" y="1"/>
                  <a:pt x="756632" y="1"/>
                </a:cubicBezTo>
                <a:close/>
                <a:moveTo>
                  <a:pt x="3591682" y="0"/>
                </a:moveTo>
                <a:cubicBezTo>
                  <a:pt x="3785249" y="0"/>
                  <a:pt x="3978787" y="73162"/>
                  <a:pt x="4126369" y="219488"/>
                </a:cubicBezTo>
                <a:lnTo>
                  <a:pt x="5435685" y="1516804"/>
                </a:lnTo>
                <a:lnTo>
                  <a:pt x="5448326" y="1527040"/>
                </a:lnTo>
                <a:lnTo>
                  <a:pt x="5448555" y="1527268"/>
                </a:lnTo>
                <a:cubicBezTo>
                  <a:pt x="5596252" y="1673594"/>
                  <a:pt x="5670101" y="1865360"/>
                  <a:pt x="5670101" y="2057126"/>
                </a:cubicBezTo>
                <a:lnTo>
                  <a:pt x="5669990" y="2058274"/>
                </a:lnTo>
                <a:lnTo>
                  <a:pt x="5670100" y="2059412"/>
                </a:lnTo>
                <a:cubicBezTo>
                  <a:pt x="5670100" y="2251178"/>
                  <a:pt x="5596251" y="2442944"/>
                  <a:pt x="5448554" y="2589269"/>
                </a:cubicBezTo>
                <a:lnTo>
                  <a:pt x="5448554" y="2589498"/>
                </a:lnTo>
                <a:lnTo>
                  <a:pt x="5434705" y="2600707"/>
                </a:lnTo>
                <a:lnTo>
                  <a:pt x="4126370" y="3897050"/>
                </a:lnTo>
                <a:cubicBezTo>
                  <a:pt x="3830976" y="4189700"/>
                  <a:pt x="3351989" y="4189700"/>
                  <a:pt x="3056595" y="3897050"/>
                </a:cubicBezTo>
                <a:cubicBezTo>
                  <a:pt x="2761202" y="3604400"/>
                  <a:pt x="2761202" y="3129986"/>
                  <a:pt x="3056595" y="2837107"/>
                </a:cubicBezTo>
                <a:lnTo>
                  <a:pt x="3842752" y="2058157"/>
                </a:lnTo>
                <a:lnTo>
                  <a:pt x="3056823" y="1279431"/>
                </a:lnTo>
                <a:cubicBezTo>
                  <a:pt x="2761430" y="986552"/>
                  <a:pt x="2761430" y="512138"/>
                  <a:pt x="3056823" y="219488"/>
                </a:cubicBezTo>
                <a:cubicBezTo>
                  <a:pt x="3204520" y="73162"/>
                  <a:pt x="3398115" y="0"/>
                  <a:pt x="3591682" y="0"/>
                </a:cubicBezTo>
                <a:close/>
              </a:path>
            </a:pathLst>
          </a:custGeom>
          <a:solidFill>
            <a:schemeClr val="bg1">
              <a:lumMod val="95000"/>
            </a:schemeClr>
          </a:solidFill>
        </p:spPr>
        <p:txBody>
          <a:bodyPr wrap="square" anchor="ctr">
            <a:noAutofit/>
          </a:bodyPr>
          <a:lstStyle>
            <a:lvl1pPr marL="0" indent="0" algn="ctr">
              <a:lnSpc>
                <a:spcPct val="300000"/>
              </a:lnSpc>
              <a:spcBef>
                <a:spcPts val="15600"/>
              </a:spcBef>
              <a:buNone/>
              <a:defRPr lang="fr-BE"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94" name="Titre 1">
            <a:extLst>
              <a:ext uri="{FF2B5EF4-FFF2-40B4-BE49-F238E27FC236}">
                <a16:creationId xmlns:a16="http://schemas.microsoft.com/office/drawing/2014/main" id="{B4E7DC7E-9C10-4B77-9F2D-1352CC23EC8F}"/>
              </a:ext>
            </a:extLst>
          </p:cNvPr>
          <p:cNvSpPr>
            <a:spLocks noGrp="1"/>
          </p:cNvSpPr>
          <p:nvPr>
            <p:ph type="title"/>
          </p:nvPr>
        </p:nvSpPr>
        <p:spPr>
          <a:xfrm>
            <a:off x="7097486" y="842168"/>
            <a:ext cx="4607540"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95" name="Espace réservé du texte 2">
            <a:extLst>
              <a:ext uri="{FF2B5EF4-FFF2-40B4-BE49-F238E27FC236}">
                <a16:creationId xmlns:a16="http://schemas.microsoft.com/office/drawing/2014/main" id="{B45CF639-D90C-FDCD-5007-08C5FE496F22}"/>
              </a:ext>
            </a:extLst>
          </p:cNvPr>
          <p:cNvSpPr>
            <a:spLocks noGrp="1"/>
          </p:cNvSpPr>
          <p:nvPr>
            <p:ph type="body" idx="1"/>
          </p:nvPr>
        </p:nvSpPr>
        <p:spPr>
          <a:xfrm>
            <a:off x="7097486" y="3838965"/>
            <a:ext cx="4607540"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Espace réservé du numéro de diapositive 8">
            <a:extLst>
              <a:ext uri="{FF2B5EF4-FFF2-40B4-BE49-F238E27FC236}">
                <a16:creationId xmlns:a16="http://schemas.microsoft.com/office/drawing/2014/main" id="{0CED5A77-9AA6-7E42-9EB8-B43C556DEC1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62577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ccent (quote/aandacht/vraag)">
    <p:spTree>
      <p:nvGrpSpPr>
        <p:cNvPr id="1" name=""/>
        <p:cNvGrpSpPr/>
        <p:nvPr/>
      </p:nvGrpSpPr>
      <p:grpSpPr>
        <a:xfrm>
          <a:off x="0" y="0"/>
          <a:ext cx="0" cy="0"/>
          <a:chOff x="0" y="0"/>
          <a:chExt cx="0" cy="0"/>
        </a:xfrm>
      </p:grpSpPr>
      <p:pic>
        <p:nvPicPr>
          <p:cNvPr id="9" name="Image 8" descr="Une image contenant blanc, conception&#10;&#10;Description générée automatiquement">
            <a:extLst>
              <a:ext uri="{FF2B5EF4-FFF2-40B4-BE49-F238E27FC236}">
                <a16:creationId xmlns:a16="http://schemas.microsoft.com/office/drawing/2014/main" id="{90CF2168-0D41-CCCF-77B3-E5459A605F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62" r="10879"/>
          <a:stretch/>
        </p:blipFill>
        <p:spPr>
          <a:xfrm>
            <a:off x="0" y="-1"/>
            <a:ext cx="12192000" cy="6858000"/>
          </a:xfrm>
          <a:prstGeom prst="rect">
            <a:avLst/>
          </a:prstGeom>
        </p:spPr>
      </p:pic>
      <p:sp>
        <p:nvSpPr>
          <p:cNvPr id="7" name="Ellipse 6">
            <a:extLst>
              <a:ext uri="{FF2B5EF4-FFF2-40B4-BE49-F238E27FC236}">
                <a16:creationId xmlns:a16="http://schemas.microsoft.com/office/drawing/2014/main" id="{81B883AF-3E22-E0EE-470C-93DC9CEDFC90}"/>
              </a:ext>
            </a:extLst>
          </p:cNvPr>
          <p:cNvSpPr/>
          <p:nvPr userDrawn="1"/>
        </p:nvSpPr>
        <p:spPr>
          <a:xfrm>
            <a:off x="3343276" y="676275"/>
            <a:ext cx="5505448" cy="5505448"/>
          </a:xfrm>
          <a:prstGeom prst="ellipse">
            <a:avLst/>
          </a:prstGeom>
          <a:gradFill flip="none" rotWithShape="1">
            <a:gsLst>
              <a:gs pos="0">
                <a:schemeClr val="accent2"/>
              </a:gs>
              <a:gs pos="100000">
                <a:srgbClr val="EB142A">
                  <a:alpha val="8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5000" b="1" kern="1200" dirty="0">
              <a:solidFill>
                <a:schemeClr val="bg1"/>
              </a:solidFill>
              <a:latin typeface="+mj-lt"/>
              <a:ea typeface="+mj-ea"/>
              <a:cs typeface="Poppins SemiBold" panose="00000700000000000000" pitchFamily="2" charset="0"/>
            </a:endParaRPr>
          </a:p>
        </p:txBody>
      </p:sp>
      <p:sp>
        <p:nvSpPr>
          <p:cNvPr id="3" name="Titre 2">
            <a:extLst>
              <a:ext uri="{FF2B5EF4-FFF2-40B4-BE49-F238E27FC236}">
                <a16:creationId xmlns:a16="http://schemas.microsoft.com/office/drawing/2014/main" id="{A9087741-97E8-2332-0D62-3DBA360848D6}"/>
              </a:ext>
            </a:extLst>
          </p:cNvPr>
          <p:cNvSpPr>
            <a:spLocks noGrp="1"/>
          </p:cNvSpPr>
          <p:nvPr>
            <p:ph type="title"/>
          </p:nvPr>
        </p:nvSpPr>
        <p:spPr>
          <a:xfrm>
            <a:off x="3823063" y="2037806"/>
            <a:ext cx="4484914" cy="2978331"/>
          </a:xfrm>
        </p:spPr>
        <p:txBody>
          <a:bodyPr anchor="ctr">
            <a:normAutofit/>
          </a:bodyPr>
          <a:lstStyle>
            <a:lvl1pPr algn="ctr">
              <a:defRPr sz="4800">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2" name="Ellipse 11">
            <a:extLst>
              <a:ext uri="{FF2B5EF4-FFF2-40B4-BE49-F238E27FC236}">
                <a16:creationId xmlns:a16="http://schemas.microsoft.com/office/drawing/2014/main" id="{5E8ED6F9-7C23-2E9E-2E63-04D6192C5D3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8">
            <a:extLst>
              <a:ext uri="{FF2B5EF4-FFF2-40B4-BE49-F238E27FC236}">
                <a16:creationId xmlns:a16="http://schemas.microsoft.com/office/drawing/2014/main" id="{85986343-0B37-2833-698F-308F874579DA}"/>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pic>
        <p:nvPicPr>
          <p:cNvPr id="4" name="Graphique 4">
            <a:extLst>
              <a:ext uri="{FF2B5EF4-FFF2-40B4-BE49-F238E27FC236}">
                <a16:creationId xmlns:a16="http://schemas.microsoft.com/office/drawing/2014/main" id="{02A00949-D281-A6FC-E91C-3EBE6DCB838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2457451" cy="2457451"/>
          </a:xfrm>
          <a:prstGeom prst="rect">
            <a:avLst/>
          </a:prstGeom>
        </p:spPr>
      </p:pic>
      <p:pic>
        <p:nvPicPr>
          <p:cNvPr id="5" name="Graphique 5">
            <a:extLst>
              <a:ext uri="{FF2B5EF4-FFF2-40B4-BE49-F238E27FC236}">
                <a16:creationId xmlns:a16="http://schemas.microsoft.com/office/drawing/2014/main" id="{1777E8A8-0036-8A7E-EC8E-F7296D6FDB5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734549" y="4400549"/>
            <a:ext cx="2457451" cy="2457451"/>
          </a:xfrm>
          <a:prstGeom prst="rect">
            <a:avLst/>
          </a:prstGeom>
        </p:spPr>
      </p:pic>
    </p:spTree>
    <p:extLst>
      <p:ext uri="{BB962C8B-B14F-4D97-AF65-F5344CB8AC3E}">
        <p14:creationId xmlns:p14="http://schemas.microsoft.com/office/powerpoint/2010/main" val="143515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el accent (quote/aandacht/vraag)">
    <p:spTree>
      <p:nvGrpSpPr>
        <p:cNvPr id="1" name=""/>
        <p:cNvGrpSpPr/>
        <p:nvPr/>
      </p:nvGrpSpPr>
      <p:grpSpPr>
        <a:xfrm>
          <a:off x="0" y="0"/>
          <a:ext cx="0" cy="0"/>
          <a:chOff x="0" y="0"/>
          <a:chExt cx="0" cy="0"/>
        </a:xfrm>
      </p:grpSpPr>
      <p:pic>
        <p:nvPicPr>
          <p:cNvPr id="9" name="Image 8" descr="Une image contenant blanc, conception&#10;&#10;Description générée automatiquement">
            <a:extLst>
              <a:ext uri="{FF2B5EF4-FFF2-40B4-BE49-F238E27FC236}">
                <a16:creationId xmlns:a16="http://schemas.microsoft.com/office/drawing/2014/main" id="{90CF2168-0D41-CCCF-77B3-E5459A605F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62" r="10879"/>
          <a:stretch/>
        </p:blipFill>
        <p:spPr>
          <a:xfrm>
            <a:off x="0" y="-1"/>
            <a:ext cx="12192000" cy="6858000"/>
          </a:xfrm>
          <a:prstGeom prst="rect">
            <a:avLst/>
          </a:prstGeom>
        </p:spPr>
      </p:pic>
      <p:sp>
        <p:nvSpPr>
          <p:cNvPr id="7" name="Ellipse 6">
            <a:extLst>
              <a:ext uri="{FF2B5EF4-FFF2-40B4-BE49-F238E27FC236}">
                <a16:creationId xmlns:a16="http://schemas.microsoft.com/office/drawing/2014/main" id="{81B883AF-3E22-E0EE-470C-93DC9CEDFC90}"/>
              </a:ext>
            </a:extLst>
          </p:cNvPr>
          <p:cNvSpPr/>
          <p:nvPr userDrawn="1"/>
        </p:nvSpPr>
        <p:spPr>
          <a:xfrm>
            <a:off x="3343276" y="676275"/>
            <a:ext cx="5505448" cy="5505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5000" b="1" kern="1200" dirty="0">
              <a:solidFill>
                <a:schemeClr val="bg1"/>
              </a:solidFill>
              <a:latin typeface="+mj-lt"/>
              <a:ea typeface="+mj-ea"/>
              <a:cs typeface="Poppins SemiBold" panose="00000700000000000000" pitchFamily="2" charset="0"/>
            </a:endParaRPr>
          </a:p>
        </p:txBody>
      </p:sp>
      <p:sp>
        <p:nvSpPr>
          <p:cNvPr id="3" name="Titre 2">
            <a:extLst>
              <a:ext uri="{FF2B5EF4-FFF2-40B4-BE49-F238E27FC236}">
                <a16:creationId xmlns:a16="http://schemas.microsoft.com/office/drawing/2014/main" id="{A9087741-97E8-2332-0D62-3DBA360848D6}"/>
              </a:ext>
            </a:extLst>
          </p:cNvPr>
          <p:cNvSpPr>
            <a:spLocks noGrp="1"/>
          </p:cNvSpPr>
          <p:nvPr>
            <p:ph type="title"/>
          </p:nvPr>
        </p:nvSpPr>
        <p:spPr>
          <a:xfrm>
            <a:off x="3823063" y="2037806"/>
            <a:ext cx="4484914" cy="2978331"/>
          </a:xfrm>
        </p:spPr>
        <p:txBody>
          <a:bodyPr anchor="ctr">
            <a:normAutofit/>
          </a:bodyPr>
          <a:lstStyle>
            <a:lvl1pPr algn="ctr">
              <a:defRPr sz="4800">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2" name="Ellipse 11">
            <a:extLst>
              <a:ext uri="{FF2B5EF4-FFF2-40B4-BE49-F238E27FC236}">
                <a16:creationId xmlns:a16="http://schemas.microsoft.com/office/drawing/2014/main" id="{5E8ED6F9-7C23-2E9E-2E63-04D6192C5D3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8">
            <a:extLst>
              <a:ext uri="{FF2B5EF4-FFF2-40B4-BE49-F238E27FC236}">
                <a16:creationId xmlns:a16="http://schemas.microsoft.com/office/drawing/2014/main" id="{B37EB516-0323-90FC-695D-784957CFEEAE}"/>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pic>
        <p:nvPicPr>
          <p:cNvPr id="4" name="Graphique 3">
            <a:extLst>
              <a:ext uri="{FF2B5EF4-FFF2-40B4-BE49-F238E27FC236}">
                <a16:creationId xmlns:a16="http://schemas.microsoft.com/office/drawing/2014/main" id="{1974C845-34D1-FABF-F2A6-7B81A3FB29A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2457451" cy="2457451"/>
          </a:xfrm>
          <a:prstGeom prst="rect">
            <a:avLst/>
          </a:prstGeom>
        </p:spPr>
      </p:pic>
      <p:pic>
        <p:nvPicPr>
          <p:cNvPr id="5" name="Graphique 4">
            <a:extLst>
              <a:ext uri="{FF2B5EF4-FFF2-40B4-BE49-F238E27FC236}">
                <a16:creationId xmlns:a16="http://schemas.microsoft.com/office/drawing/2014/main" id="{5D0AF353-DEC0-AD18-27DD-86C08426500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734549" y="4400549"/>
            <a:ext cx="2457451" cy="2457451"/>
          </a:xfrm>
          <a:prstGeom prst="rect">
            <a:avLst/>
          </a:prstGeom>
        </p:spPr>
      </p:pic>
    </p:spTree>
    <p:extLst>
      <p:ext uri="{BB962C8B-B14F-4D97-AF65-F5344CB8AC3E}">
        <p14:creationId xmlns:p14="http://schemas.microsoft.com/office/powerpoint/2010/main" val="424844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ijst">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7" name="Tijdelijke aanduiding voor titel 1">
            <a:extLst>
              <a:ext uri="{FF2B5EF4-FFF2-40B4-BE49-F238E27FC236}">
                <a16:creationId xmlns:a16="http://schemas.microsoft.com/office/drawing/2014/main" id="{DBEE5412-DDEC-49CD-ADA1-0126A0059DDC}"/>
              </a:ext>
            </a:extLst>
          </p:cNvPr>
          <p:cNvSpPr>
            <a:spLocks noGrp="1"/>
          </p:cNvSpPr>
          <p:nvPr>
            <p:ph type="title"/>
          </p:nvPr>
        </p:nvSpPr>
        <p:spPr>
          <a:xfrm>
            <a:off x="838200" y="363600"/>
            <a:ext cx="10515600" cy="972000"/>
          </a:xfrm>
          <a:prstGeom prst="rect">
            <a:avLst/>
          </a:prstGeom>
        </p:spPr>
        <p:txBody>
          <a:bodyPr vert="horz" lIns="91440" tIns="45720" rIns="91440" bIns="45720" rtlCol="0" anchor="t">
            <a:normAutofit/>
          </a:bodyPr>
          <a:lstStyle>
            <a:lvl1pPr>
              <a:defRPr/>
            </a:lvl1pPr>
          </a:lstStyle>
          <a:p>
            <a:r>
              <a:rPr lang="nl-NL" noProof="0"/>
              <a:t>Klik om stijl te bewerken</a:t>
            </a:r>
            <a:endParaRPr lang="fr-BE" noProof="0"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7" name="Text Placeholder 53">
            <a:extLst>
              <a:ext uri="{FF2B5EF4-FFF2-40B4-BE49-F238E27FC236}">
                <a16:creationId xmlns:a16="http://schemas.microsoft.com/office/drawing/2014/main" id="{5B2BAE3B-FFBD-C88C-4485-EBF9B6ABE0B8}"/>
              </a:ext>
            </a:extLst>
          </p:cNvPr>
          <p:cNvSpPr>
            <a:spLocks noGrp="1"/>
          </p:cNvSpPr>
          <p:nvPr>
            <p:ph type="body" sz="quarter" idx="13" hasCustomPrompt="1"/>
          </p:nvPr>
        </p:nvSpPr>
        <p:spPr>
          <a:xfrm>
            <a:off x="1490471" y="1591015"/>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28" name="Text Placeholder 57">
            <a:extLst>
              <a:ext uri="{FF2B5EF4-FFF2-40B4-BE49-F238E27FC236}">
                <a16:creationId xmlns:a16="http://schemas.microsoft.com/office/drawing/2014/main" id="{04FAD325-558B-E204-4B87-65981FA846ED}"/>
              </a:ext>
            </a:extLst>
          </p:cNvPr>
          <p:cNvSpPr>
            <a:spLocks noGrp="1"/>
          </p:cNvSpPr>
          <p:nvPr>
            <p:ph type="body" sz="quarter" idx="14" hasCustomPrompt="1"/>
          </p:nvPr>
        </p:nvSpPr>
        <p:spPr>
          <a:xfrm>
            <a:off x="838200" y="1600159"/>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29" name="Text Placeholder 53">
            <a:extLst>
              <a:ext uri="{FF2B5EF4-FFF2-40B4-BE49-F238E27FC236}">
                <a16:creationId xmlns:a16="http://schemas.microsoft.com/office/drawing/2014/main" id="{975A10FF-5C05-F4CD-C9AE-EC794FFA173E}"/>
              </a:ext>
            </a:extLst>
          </p:cNvPr>
          <p:cNvSpPr>
            <a:spLocks noGrp="1"/>
          </p:cNvSpPr>
          <p:nvPr>
            <p:ph type="body" sz="quarter" idx="15" hasCustomPrompt="1"/>
          </p:nvPr>
        </p:nvSpPr>
        <p:spPr>
          <a:xfrm>
            <a:off x="1490471" y="2253472"/>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0" name="Text Placeholder 59">
            <a:extLst>
              <a:ext uri="{FF2B5EF4-FFF2-40B4-BE49-F238E27FC236}">
                <a16:creationId xmlns:a16="http://schemas.microsoft.com/office/drawing/2014/main" id="{8435F754-E416-127C-E132-CB94C4BE7A67}"/>
              </a:ext>
            </a:extLst>
          </p:cNvPr>
          <p:cNvSpPr>
            <a:spLocks noGrp="1"/>
          </p:cNvSpPr>
          <p:nvPr>
            <p:ph type="body" sz="quarter" idx="16" hasCustomPrompt="1"/>
          </p:nvPr>
        </p:nvSpPr>
        <p:spPr>
          <a:xfrm>
            <a:off x="838200" y="2262616"/>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31" name="Text Placeholder 53">
            <a:extLst>
              <a:ext uri="{FF2B5EF4-FFF2-40B4-BE49-F238E27FC236}">
                <a16:creationId xmlns:a16="http://schemas.microsoft.com/office/drawing/2014/main" id="{9A680480-57F6-EEBD-1866-89E5D2884A6B}"/>
              </a:ext>
            </a:extLst>
          </p:cNvPr>
          <p:cNvSpPr>
            <a:spLocks noGrp="1"/>
          </p:cNvSpPr>
          <p:nvPr>
            <p:ph type="body" sz="quarter" idx="17" hasCustomPrompt="1"/>
          </p:nvPr>
        </p:nvSpPr>
        <p:spPr>
          <a:xfrm>
            <a:off x="1490471" y="2921247"/>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2" name="Text Placeholder 61">
            <a:extLst>
              <a:ext uri="{FF2B5EF4-FFF2-40B4-BE49-F238E27FC236}">
                <a16:creationId xmlns:a16="http://schemas.microsoft.com/office/drawing/2014/main" id="{72CEAD84-23CC-D7E7-3E84-ED0EEBF7CA76}"/>
              </a:ext>
            </a:extLst>
          </p:cNvPr>
          <p:cNvSpPr>
            <a:spLocks noGrp="1"/>
          </p:cNvSpPr>
          <p:nvPr>
            <p:ph type="body" sz="quarter" idx="18" hasCustomPrompt="1"/>
          </p:nvPr>
        </p:nvSpPr>
        <p:spPr>
          <a:xfrm>
            <a:off x="838200" y="2930391"/>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33" name="Text Placeholder 53">
            <a:extLst>
              <a:ext uri="{FF2B5EF4-FFF2-40B4-BE49-F238E27FC236}">
                <a16:creationId xmlns:a16="http://schemas.microsoft.com/office/drawing/2014/main" id="{8E4D1A8F-A4CD-FE90-D786-248E8F2F01EB}"/>
              </a:ext>
            </a:extLst>
          </p:cNvPr>
          <p:cNvSpPr>
            <a:spLocks noGrp="1"/>
          </p:cNvSpPr>
          <p:nvPr>
            <p:ph type="body" sz="quarter" idx="19" hasCustomPrompt="1"/>
          </p:nvPr>
        </p:nvSpPr>
        <p:spPr>
          <a:xfrm>
            <a:off x="1490471" y="3615447"/>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4" name="Text Placeholder 63">
            <a:extLst>
              <a:ext uri="{FF2B5EF4-FFF2-40B4-BE49-F238E27FC236}">
                <a16:creationId xmlns:a16="http://schemas.microsoft.com/office/drawing/2014/main" id="{D079545A-7500-93E4-561E-8454C34454B2}"/>
              </a:ext>
            </a:extLst>
          </p:cNvPr>
          <p:cNvSpPr>
            <a:spLocks noGrp="1"/>
          </p:cNvSpPr>
          <p:nvPr>
            <p:ph type="body" sz="quarter" idx="20" hasCustomPrompt="1"/>
          </p:nvPr>
        </p:nvSpPr>
        <p:spPr>
          <a:xfrm>
            <a:off x="838200" y="3624591"/>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35" name="Text Placeholder 53">
            <a:extLst>
              <a:ext uri="{FF2B5EF4-FFF2-40B4-BE49-F238E27FC236}">
                <a16:creationId xmlns:a16="http://schemas.microsoft.com/office/drawing/2014/main" id="{AB45AE55-60FE-E2F0-41EC-60CA0234C080}"/>
              </a:ext>
            </a:extLst>
          </p:cNvPr>
          <p:cNvSpPr>
            <a:spLocks noGrp="1"/>
          </p:cNvSpPr>
          <p:nvPr>
            <p:ph type="body" sz="quarter" idx="21" hasCustomPrompt="1"/>
          </p:nvPr>
        </p:nvSpPr>
        <p:spPr>
          <a:xfrm>
            <a:off x="1490471" y="4272772"/>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6" name="Text Placeholder 65">
            <a:extLst>
              <a:ext uri="{FF2B5EF4-FFF2-40B4-BE49-F238E27FC236}">
                <a16:creationId xmlns:a16="http://schemas.microsoft.com/office/drawing/2014/main" id="{DBB18A2F-2956-978D-FD4D-39D8C75D17BF}"/>
              </a:ext>
            </a:extLst>
          </p:cNvPr>
          <p:cNvSpPr>
            <a:spLocks noGrp="1"/>
          </p:cNvSpPr>
          <p:nvPr>
            <p:ph type="body" sz="quarter" idx="22" hasCustomPrompt="1"/>
          </p:nvPr>
        </p:nvSpPr>
        <p:spPr>
          <a:xfrm>
            <a:off x="838200" y="4281916"/>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37" name="Text Placeholder 53">
            <a:extLst>
              <a:ext uri="{FF2B5EF4-FFF2-40B4-BE49-F238E27FC236}">
                <a16:creationId xmlns:a16="http://schemas.microsoft.com/office/drawing/2014/main" id="{E215FFAD-4509-3EC8-8B99-2E5D191BE8CD}"/>
              </a:ext>
            </a:extLst>
          </p:cNvPr>
          <p:cNvSpPr>
            <a:spLocks noGrp="1"/>
          </p:cNvSpPr>
          <p:nvPr>
            <p:ph type="body" sz="quarter" idx="23" hasCustomPrompt="1"/>
          </p:nvPr>
        </p:nvSpPr>
        <p:spPr>
          <a:xfrm>
            <a:off x="1490471" y="4938565"/>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8" name="Text Placeholder 67">
            <a:extLst>
              <a:ext uri="{FF2B5EF4-FFF2-40B4-BE49-F238E27FC236}">
                <a16:creationId xmlns:a16="http://schemas.microsoft.com/office/drawing/2014/main" id="{2F627090-A843-0BDB-EEE2-22C711A49948}"/>
              </a:ext>
            </a:extLst>
          </p:cNvPr>
          <p:cNvSpPr>
            <a:spLocks noGrp="1"/>
          </p:cNvSpPr>
          <p:nvPr>
            <p:ph type="body" sz="quarter" idx="24" hasCustomPrompt="1"/>
          </p:nvPr>
        </p:nvSpPr>
        <p:spPr>
          <a:xfrm>
            <a:off x="838200" y="4947709"/>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63" name="Text Placeholder 53">
            <a:extLst>
              <a:ext uri="{FF2B5EF4-FFF2-40B4-BE49-F238E27FC236}">
                <a16:creationId xmlns:a16="http://schemas.microsoft.com/office/drawing/2014/main" id="{212C5244-2087-E8B9-CF89-117CFB01D8E2}"/>
              </a:ext>
            </a:extLst>
          </p:cNvPr>
          <p:cNvSpPr>
            <a:spLocks noGrp="1"/>
          </p:cNvSpPr>
          <p:nvPr>
            <p:ph type="body" sz="quarter" idx="25" hasCustomPrompt="1"/>
          </p:nvPr>
        </p:nvSpPr>
        <p:spPr>
          <a:xfrm>
            <a:off x="7089463" y="1581871"/>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64" name="Text Placeholder 57">
            <a:extLst>
              <a:ext uri="{FF2B5EF4-FFF2-40B4-BE49-F238E27FC236}">
                <a16:creationId xmlns:a16="http://schemas.microsoft.com/office/drawing/2014/main" id="{3D5A4229-5E13-8786-79D9-BD071DB9D130}"/>
              </a:ext>
            </a:extLst>
          </p:cNvPr>
          <p:cNvSpPr>
            <a:spLocks noGrp="1"/>
          </p:cNvSpPr>
          <p:nvPr>
            <p:ph type="body" sz="quarter" idx="26" hasCustomPrompt="1"/>
          </p:nvPr>
        </p:nvSpPr>
        <p:spPr>
          <a:xfrm>
            <a:off x="6437192" y="1591015"/>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65" name="Text Placeholder 53">
            <a:extLst>
              <a:ext uri="{FF2B5EF4-FFF2-40B4-BE49-F238E27FC236}">
                <a16:creationId xmlns:a16="http://schemas.microsoft.com/office/drawing/2014/main" id="{9941EA92-8866-81E0-D384-4BC81BAE0992}"/>
              </a:ext>
            </a:extLst>
          </p:cNvPr>
          <p:cNvSpPr>
            <a:spLocks noGrp="1"/>
          </p:cNvSpPr>
          <p:nvPr>
            <p:ph type="body" sz="quarter" idx="27" hasCustomPrompt="1"/>
          </p:nvPr>
        </p:nvSpPr>
        <p:spPr>
          <a:xfrm>
            <a:off x="7089463" y="2244328"/>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66" name="Text Placeholder 59">
            <a:extLst>
              <a:ext uri="{FF2B5EF4-FFF2-40B4-BE49-F238E27FC236}">
                <a16:creationId xmlns:a16="http://schemas.microsoft.com/office/drawing/2014/main" id="{573DBAD6-DB24-5FFC-88BF-224251662321}"/>
              </a:ext>
            </a:extLst>
          </p:cNvPr>
          <p:cNvSpPr>
            <a:spLocks noGrp="1"/>
          </p:cNvSpPr>
          <p:nvPr>
            <p:ph type="body" sz="quarter" idx="28" hasCustomPrompt="1"/>
          </p:nvPr>
        </p:nvSpPr>
        <p:spPr>
          <a:xfrm>
            <a:off x="6437192" y="2253472"/>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67" name="Text Placeholder 53">
            <a:extLst>
              <a:ext uri="{FF2B5EF4-FFF2-40B4-BE49-F238E27FC236}">
                <a16:creationId xmlns:a16="http://schemas.microsoft.com/office/drawing/2014/main" id="{0E2D50CF-2E16-C41F-178A-8D1A4AF9DC8A}"/>
              </a:ext>
            </a:extLst>
          </p:cNvPr>
          <p:cNvSpPr>
            <a:spLocks noGrp="1"/>
          </p:cNvSpPr>
          <p:nvPr>
            <p:ph type="body" sz="quarter" idx="29" hasCustomPrompt="1"/>
          </p:nvPr>
        </p:nvSpPr>
        <p:spPr>
          <a:xfrm>
            <a:off x="7089463" y="2912103"/>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68" name="Text Placeholder 61">
            <a:extLst>
              <a:ext uri="{FF2B5EF4-FFF2-40B4-BE49-F238E27FC236}">
                <a16:creationId xmlns:a16="http://schemas.microsoft.com/office/drawing/2014/main" id="{BAEC9330-5B30-C819-D4F2-91C7B06EF9CB}"/>
              </a:ext>
            </a:extLst>
          </p:cNvPr>
          <p:cNvSpPr>
            <a:spLocks noGrp="1"/>
          </p:cNvSpPr>
          <p:nvPr>
            <p:ph type="body" sz="quarter" idx="30" hasCustomPrompt="1"/>
          </p:nvPr>
        </p:nvSpPr>
        <p:spPr>
          <a:xfrm>
            <a:off x="6437192" y="2921247"/>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69" name="Text Placeholder 53">
            <a:extLst>
              <a:ext uri="{FF2B5EF4-FFF2-40B4-BE49-F238E27FC236}">
                <a16:creationId xmlns:a16="http://schemas.microsoft.com/office/drawing/2014/main" id="{80964A02-66FA-9FF7-CD22-622DAC3C4CF8}"/>
              </a:ext>
            </a:extLst>
          </p:cNvPr>
          <p:cNvSpPr>
            <a:spLocks noGrp="1"/>
          </p:cNvSpPr>
          <p:nvPr>
            <p:ph type="body" sz="quarter" idx="31" hasCustomPrompt="1"/>
          </p:nvPr>
        </p:nvSpPr>
        <p:spPr>
          <a:xfrm>
            <a:off x="7089463" y="3606303"/>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0" name="Text Placeholder 63">
            <a:extLst>
              <a:ext uri="{FF2B5EF4-FFF2-40B4-BE49-F238E27FC236}">
                <a16:creationId xmlns:a16="http://schemas.microsoft.com/office/drawing/2014/main" id="{E61A7F91-4906-0A79-7DDD-F54669F9E961}"/>
              </a:ext>
            </a:extLst>
          </p:cNvPr>
          <p:cNvSpPr>
            <a:spLocks noGrp="1"/>
          </p:cNvSpPr>
          <p:nvPr>
            <p:ph type="body" sz="quarter" idx="32" hasCustomPrompt="1"/>
          </p:nvPr>
        </p:nvSpPr>
        <p:spPr>
          <a:xfrm>
            <a:off x="6437192" y="3615447"/>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71" name="Text Placeholder 53">
            <a:extLst>
              <a:ext uri="{FF2B5EF4-FFF2-40B4-BE49-F238E27FC236}">
                <a16:creationId xmlns:a16="http://schemas.microsoft.com/office/drawing/2014/main" id="{608E65E7-189A-C1DA-FD13-E69F7A5380D2}"/>
              </a:ext>
            </a:extLst>
          </p:cNvPr>
          <p:cNvSpPr>
            <a:spLocks noGrp="1"/>
          </p:cNvSpPr>
          <p:nvPr>
            <p:ph type="body" sz="quarter" idx="33" hasCustomPrompt="1"/>
          </p:nvPr>
        </p:nvSpPr>
        <p:spPr>
          <a:xfrm>
            <a:off x="7089463" y="4263628"/>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2" name="Text Placeholder 65">
            <a:extLst>
              <a:ext uri="{FF2B5EF4-FFF2-40B4-BE49-F238E27FC236}">
                <a16:creationId xmlns:a16="http://schemas.microsoft.com/office/drawing/2014/main" id="{DAA07A92-05C4-5FB4-6AA2-E9089DE2F9B0}"/>
              </a:ext>
            </a:extLst>
          </p:cNvPr>
          <p:cNvSpPr>
            <a:spLocks noGrp="1"/>
          </p:cNvSpPr>
          <p:nvPr>
            <p:ph type="body" sz="quarter" idx="34" hasCustomPrompt="1"/>
          </p:nvPr>
        </p:nvSpPr>
        <p:spPr>
          <a:xfrm>
            <a:off x="6437192" y="4272772"/>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73" name="Text Placeholder 53">
            <a:extLst>
              <a:ext uri="{FF2B5EF4-FFF2-40B4-BE49-F238E27FC236}">
                <a16:creationId xmlns:a16="http://schemas.microsoft.com/office/drawing/2014/main" id="{40ACAFA6-961B-48DE-23D8-2514E6D52959}"/>
              </a:ext>
            </a:extLst>
          </p:cNvPr>
          <p:cNvSpPr>
            <a:spLocks noGrp="1"/>
          </p:cNvSpPr>
          <p:nvPr>
            <p:ph type="body" sz="quarter" idx="35" hasCustomPrompt="1"/>
          </p:nvPr>
        </p:nvSpPr>
        <p:spPr>
          <a:xfrm>
            <a:off x="7089463" y="4929421"/>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4" name="Text Placeholder 67">
            <a:extLst>
              <a:ext uri="{FF2B5EF4-FFF2-40B4-BE49-F238E27FC236}">
                <a16:creationId xmlns:a16="http://schemas.microsoft.com/office/drawing/2014/main" id="{C64433B1-01CF-44AE-4E24-060EEAEE3824}"/>
              </a:ext>
            </a:extLst>
          </p:cNvPr>
          <p:cNvSpPr>
            <a:spLocks noGrp="1"/>
          </p:cNvSpPr>
          <p:nvPr>
            <p:ph type="body" sz="quarter" idx="36" hasCustomPrompt="1"/>
          </p:nvPr>
        </p:nvSpPr>
        <p:spPr>
          <a:xfrm>
            <a:off x="6437192" y="4938565"/>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75" name="Text Placeholder 53">
            <a:extLst>
              <a:ext uri="{FF2B5EF4-FFF2-40B4-BE49-F238E27FC236}">
                <a16:creationId xmlns:a16="http://schemas.microsoft.com/office/drawing/2014/main" id="{1642C832-DC24-158C-0BEF-7F8F3EC12AB7}"/>
              </a:ext>
            </a:extLst>
          </p:cNvPr>
          <p:cNvSpPr>
            <a:spLocks noGrp="1"/>
          </p:cNvSpPr>
          <p:nvPr>
            <p:ph type="body" sz="quarter" idx="37" hasCustomPrompt="1"/>
          </p:nvPr>
        </p:nvSpPr>
        <p:spPr>
          <a:xfrm>
            <a:off x="1490471" y="5574481"/>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6" name="Text Placeholder 67">
            <a:extLst>
              <a:ext uri="{FF2B5EF4-FFF2-40B4-BE49-F238E27FC236}">
                <a16:creationId xmlns:a16="http://schemas.microsoft.com/office/drawing/2014/main" id="{4EE5DE4C-B89C-BF65-362C-3742A0C42E1E}"/>
              </a:ext>
            </a:extLst>
          </p:cNvPr>
          <p:cNvSpPr>
            <a:spLocks noGrp="1"/>
          </p:cNvSpPr>
          <p:nvPr>
            <p:ph type="body" sz="quarter" idx="38" hasCustomPrompt="1"/>
          </p:nvPr>
        </p:nvSpPr>
        <p:spPr>
          <a:xfrm>
            <a:off x="838200" y="5583625"/>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77" name="Text Placeholder 53">
            <a:extLst>
              <a:ext uri="{FF2B5EF4-FFF2-40B4-BE49-F238E27FC236}">
                <a16:creationId xmlns:a16="http://schemas.microsoft.com/office/drawing/2014/main" id="{CBA1CFB0-05FD-1C81-AB62-29C1C90B5146}"/>
              </a:ext>
            </a:extLst>
          </p:cNvPr>
          <p:cNvSpPr>
            <a:spLocks noGrp="1"/>
          </p:cNvSpPr>
          <p:nvPr>
            <p:ph type="body" sz="quarter" idx="39" hasCustomPrompt="1"/>
          </p:nvPr>
        </p:nvSpPr>
        <p:spPr>
          <a:xfrm>
            <a:off x="7089463" y="5565337"/>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8" name="Text Placeholder 67">
            <a:extLst>
              <a:ext uri="{FF2B5EF4-FFF2-40B4-BE49-F238E27FC236}">
                <a16:creationId xmlns:a16="http://schemas.microsoft.com/office/drawing/2014/main" id="{151C3614-DC32-5DA9-D1B7-0FD461883101}"/>
              </a:ext>
            </a:extLst>
          </p:cNvPr>
          <p:cNvSpPr>
            <a:spLocks noGrp="1"/>
          </p:cNvSpPr>
          <p:nvPr>
            <p:ph type="body" sz="quarter" idx="40" hasCustomPrompt="1"/>
          </p:nvPr>
        </p:nvSpPr>
        <p:spPr>
          <a:xfrm>
            <a:off x="6437192" y="5574481"/>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3" name="Espace réservé du numéro de diapositive 8">
            <a:extLst>
              <a:ext uri="{FF2B5EF4-FFF2-40B4-BE49-F238E27FC236}">
                <a16:creationId xmlns:a16="http://schemas.microsoft.com/office/drawing/2014/main" id="{C9EE5053-2E8B-8111-FDA4-644A8E14D170}"/>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173120730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 inhoud  1 kol">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7" name="Tijdelijke aanduiding voor titel 1">
            <a:extLst>
              <a:ext uri="{FF2B5EF4-FFF2-40B4-BE49-F238E27FC236}">
                <a16:creationId xmlns:a16="http://schemas.microsoft.com/office/drawing/2014/main" id="{DBEE5412-DDEC-49CD-ADA1-0126A0059DDC}"/>
              </a:ext>
            </a:extLst>
          </p:cNvPr>
          <p:cNvSpPr>
            <a:spLocks noGrp="1"/>
          </p:cNvSpPr>
          <p:nvPr>
            <p:ph type="title"/>
          </p:nvPr>
        </p:nvSpPr>
        <p:spPr>
          <a:xfrm>
            <a:off x="838200" y="363600"/>
            <a:ext cx="10515600" cy="390943"/>
          </a:xfrm>
          <a:prstGeom prst="rect">
            <a:avLst/>
          </a:prstGeom>
        </p:spPr>
        <p:txBody>
          <a:bodyPr vert="horz" lIns="91440" tIns="45720" rIns="91440" bIns="45720" rtlCol="0" anchor="t">
            <a:normAutofit/>
          </a:bodyPr>
          <a:lstStyle>
            <a:lvl1pPr>
              <a:defRPr/>
            </a:lvl1pPr>
          </a:lstStyle>
          <a:p>
            <a:r>
              <a:rPr lang="nl-NL" noProof="0"/>
              <a:t>Klik om stijl te bewerken</a:t>
            </a:r>
            <a:endParaRPr lang="fr-BE" noProof="0"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Espace réservé du texte 2">
            <a:extLst>
              <a:ext uri="{FF2B5EF4-FFF2-40B4-BE49-F238E27FC236}">
                <a16:creationId xmlns:a16="http://schemas.microsoft.com/office/drawing/2014/main" id="{44EF70A5-EC74-5872-27E8-06BD53E34F8A}"/>
              </a:ext>
            </a:extLst>
          </p:cNvPr>
          <p:cNvSpPr>
            <a:spLocks noGrp="1"/>
          </p:cNvSpPr>
          <p:nvPr>
            <p:ph type="body" idx="1" hasCustomPrompt="1"/>
          </p:nvPr>
        </p:nvSpPr>
        <p:spPr>
          <a:xfrm>
            <a:off x="838200" y="861776"/>
            <a:ext cx="10507872"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dirty="0">
                <a:solidFill>
                  <a:schemeClr val="accent1"/>
                </a:solidFill>
                <a:latin typeface="+mj-lt"/>
              </a:rPr>
              <a:t>Add a subtitle </a:t>
            </a:r>
          </a:p>
        </p:txBody>
      </p:sp>
      <p:sp>
        <p:nvSpPr>
          <p:cNvPr id="3" name="Espace réservé du numéro de diapositive 8">
            <a:extLst>
              <a:ext uri="{FF2B5EF4-FFF2-40B4-BE49-F238E27FC236}">
                <a16:creationId xmlns:a16="http://schemas.microsoft.com/office/drawing/2014/main" id="{A368748D-47DF-B3E0-75D6-C3266EF624D5}"/>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0" name="Text Placeholder 9">
            <a:extLst>
              <a:ext uri="{FF2B5EF4-FFF2-40B4-BE49-F238E27FC236}">
                <a16:creationId xmlns:a16="http://schemas.microsoft.com/office/drawing/2014/main" id="{BC183431-E46C-4385-73A9-BA372EDF972A}"/>
              </a:ext>
            </a:extLst>
          </p:cNvPr>
          <p:cNvSpPr>
            <a:spLocks noGrp="1"/>
          </p:cNvSpPr>
          <p:nvPr>
            <p:ph type="body" sz="quarter" idx="11" hasCustomPrompt="1"/>
          </p:nvPr>
        </p:nvSpPr>
        <p:spPr>
          <a:xfrm>
            <a:off x="838200" y="1557574"/>
            <a:ext cx="10507663" cy="44386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171502810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 inhoud 2 k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65D3B8-9127-92DD-1ECC-C361C623F5A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C2CD4414-8F73-FF6A-E0A4-F8DF601105D3}"/>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96D49E89-2706-0BC5-ED76-8D557FEE627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ijdelijke aanduiding voor titel 1">
            <a:extLst>
              <a:ext uri="{FF2B5EF4-FFF2-40B4-BE49-F238E27FC236}">
                <a16:creationId xmlns:a16="http://schemas.microsoft.com/office/drawing/2014/main" id="{0D7F72E2-0CD8-F457-9752-689EA417C202}"/>
              </a:ext>
            </a:extLst>
          </p:cNvPr>
          <p:cNvSpPr>
            <a:spLocks noGrp="1"/>
          </p:cNvSpPr>
          <p:nvPr>
            <p:ph type="title"/>
          </p:nvPr>
        </p:nvSpPr>
        <p:spPr>
          <a:xfrm>
            <a:off x="838200" y="363600"/>
            <a:ext cx="10515600"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6" name="Espace réservé du texte 2">
            <a:extLst>
              <a:ext uri="{FF2B5EF4-FFF2-40B4-BE49-F238E27FC236}">
                <a16:creationId xmlns:a16="http://schemas.microsoft.com/office/drawing/2014/main" id="{81392E87-2139-53EA-8348-A020F81E7507}"/>
              </a:ext>
            </a:extLst>
          </p:cNvPr>
          <p:cNvSpPr>
            <a:spLocks noGrp="1"/>
          </p:cNvSpPr>
          <p:nvPr>
            <p:ph type="body" idx="1"/>
          </p:nvPr>
        </p:nvSpPr>
        <p:spPr>
          <a:xfrm>
            <a:off x="838200" y="861776"/>
            <a:ext cx="10515600"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2" name="Espace réservé du numéro de diapositive 8">
            <a:extLst>
              <a:ext uri="{FF2B5EF4-FFF2-40B4-BE49-F238E27FC236}">
                <a16:creationId xmlns:a16="http://schemas.microsoft.com/office/drawing/2014/main" id="{D5AD2DAE-B793-054C-C5A8-762C797981EB}"/>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1" name="Text Placeholder 10">
            <a:extLst>
              <a:ext uri="{FF2B5EF4-FFF2-40B4-BE49-F238E27FC236}">
                <a16:creationId xmlns:a16="http://schemas.microsoft.com/office/drawing/2014/main" id="{3A06C191-3510-F8B7-8605-7599F0FEACD6}"/>
              </a:ext>
            </a:extLst>
          </p:cNvPr>
          <p:cNvSpPr>
            <a:spLocks noGrp="1"/>
          </p:cNvSpPr>
          <p:nvPr>
            <p:ph type="body" sz="quarter" idx="19" hasCustomPrompt="1"/>
          </p:nvPr>
        </p:nvSpPr>
        <p:spPr>
          <a:xfrm>
            <a:off x="837795" y="1508125"/>
            <a:ext cx="4797425"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
        <p:nvSpPr>
          <p:cNvPr id="13" name="Text Placeholder 12">
            <a:extLst>
              <a:ext uri="{FF2B5EF4-FFF2-40B4-BE49-F238E27FC236}">
                <a16:creationId xmlns:a16="http://schemas.microsoft.com/office/drawing/2014/main" id="{C76172AC-9C11-86A9-58A7-7B1591BD0CF1}"/>
              </a:ext>
            </a:extLst>
          </p:cNvPr>
          <p:cNvSpPr>
            <a:spLocks noGrp="1"/>
          </p:cNvSpPr>
          <p:nvPr>
            <p:ph type="body" sz="quarter" idx="20" hasCustomPrompt="1"/>
          </p:nvPr>
        </p:nvSpPr>
        <p:spPr>
          <a:xfrm>
            <a:off x="6556782" y="1508125"/>
            <a:ext cx="4797425"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1820715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 Inhoud 3 k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869EEE-BA32-9F8C-19EF-FADDACA9C956}"/>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E1E106A1-1A46-8BA3-EF4F-003F27AB3C16}"/>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llipse 1">
            <a:extLst>
              <a:ext uri="{FF2B5EF4-FFF2-40B4-BE49-F238E27FC236}">
                <a16:creationId xmlns:a16="http://schemas.microsoft.com/office/drawing/2014/main" id="{D0255F9F-042C-FD35-142B-CD3DA4CAC120}"/>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jdelijke aanduiding voor titel 1">
            <a:extLst>
              <a:ext uri="{FF2B5EF4-FFF2-40B4-BE49-F238E27FC236}">
                <a16:creationId xmlns:a16="http://schemas.microsoft.com/office/drawing/2014/main" id="{5B2FE81B-51DF-6580-1CEA-1E20B78D05C7}"/>
              </a:ext>
            </a:extLst>
          </p:cNvPr>
          <p:cNvSpPr>
            <a:spLocks noGrp="1"/>
          </p:cNvSpPr>
          <p:nvPr>
            <p:ph type="title"/>
          </p:nvPr>
        </p:nvSpPr>
        <p:spPr>
          <a:xfrm>
            <a:off x="838200" y="363600"/>
            <a:ext cx="10515600"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11" name="Espace réservé du texte 2">
            <a:extLst>
              <a:ext uri="{FF2B5EF4-FFF2-40B4-BE49-F238E27FC236}">
                <a16:creationId xmlns:a16="http://schemas.microsoft.com/office/drawing/2014/main" id="{253C5AEF-8CFC-62E3-5F48-F020600D3804}"/>
              </a:ext>
            </a:extLst>
          </p:cNvPr>
          <p:cNvSpPr>
            <a:spLocks noGrp="1"/>
          </p:cNvSpPr>
          <p:nvPr>
            <p:ph type="body" idx="1"/>
          </p:nvPr>
        </p:nvSpPr>
        <p:spPr>
          <a:xfrm>
            <a:off x="838200" y="861776"/>
            <a:ext cx="10513469"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5" name="Espace réservé du numéro de diapositive 8">
            <a:extLst>
              <a:ext uri="{FF2B5EF4-FFF2-40B4-BE49-F238E27FC236}">
                <a16:creationId xmlns:a16="http://schemas.microsoft.com/office/drawing/2014/main" id="{1E75DC44-F95F-3D98-3B1B-51F0B0644522}"/>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0" name="Text Placeholder 9">
            <a:extLst>
              <a:ext uri="{FF2B5EF4-FFF2-40B4-BE49-F238E27FC236}">
                <a16:creationId xmlns:a16="http://schemas.microsoft.com/office/drawing/2014/main" id="{991CA3AA-4EFB-4053-E335-550483B546F0}"/>
              </a:ext>
            </a:extLst>
          </p:cNvPr>
          <p:cNvSpPr>
            <a:spLocks noGrp="1"/>
          </p:cNvSpPr>
          <p:nvPr>
            <p:ph type="body" sz="quarter" idx="22" hasCustomPrompt="1"/>
          </p:nvPr>
        </p:nvSpPr>
        <p:spPr>
          <a:xfrm>
            <a:off x="838200" y="1499741"/>
            <a:ext cx="3414713"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
        <p:nvSpPr>
          <p:cNvPr id="13" name="Text Placeholder 9">
            <a:extLst>
              <a:ext uri="{FF2B5EF4-FFF2-40B4-BE49-F238E27FC236}">
                <a16:creationId xmlns:a16="http://schemas.microsoft.com/office/drawing/2014/main" id="{FD7DD99C-2410-1E95-3132-72B18CB2B6CB}"/>
              </a:ext>
            </a:extLst>
          </p:cNvPr>
          <p:cNvSpPr>
            <a:spLocks noGrp="1"/>
          </p:cNvSpPr>
          <p:nvPr>
            <p:ph type="body" sz="quarter" idx="23" hasCustomPrompt="1"/>
          </p:nvPr>
        </p:nvSpPr>
        <p:spPr>
          <a:xfrm>
            <a:off x="4387577" y="1499741"/>
            <a:ext cx="3414713"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
        <p:nvSpPr>
          <p:cNvPr id="14" name="Text Placeholder 9">
            <a:extLst>
              <a:ext uri="{FF2B5EF4-FFF2-40B4-BE49-F238E27FC236}">
                <a16:creationId xmlns:a16="http://schemas.microsoft.com/office/drawing/2014/main" id="{BCE8742D-E452-4CB7-5753-21B449943963}"/>
              </a:ext>
            </a:extLst>
          </p:cNvPr>
          <p:cNvSpPr>
            <a:spLocks noGrp="1"/>
          </p:cNvSpPr>
          <p:nvPr>
            <p:ph type="body" sz="quarter" idx="24" hasCustomPrompt="1"/>
          </p:nvPr>
        </p:nvSpPr>
        <p:spPr>
          <a:xfrm>
            <a:off x="7936954" y="1499741"/>
            <a:ext cx="3414713"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111451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 inhoud 1 kol + 3 afbeeldingen">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Picture Placeholder 17">
            <a:extLst>
              <a:ext uri="{FF2B5EF4-FFF2-40B4-BE49-F238E27FC236}">
                <a16:creationId xmlns:a16="http://schemas.microsoft.com/office/drawing/2014/main" id="{617DAF11-C9A6-83DA-CD2F-41696A83E6FB}"/>
              </a:ext>
            </a:extLst>
          </p:cNvPr>
          <p:cNvSpPr>
            <a:spLocks noGrp="1"/>
          </p:cNvSpPr>
          <p:nvPr>
            <p:ph type="pic" sz="quarter" idx="17" hasCustomPrompt="1"/>
          </p:nvPr>
        </p:nvSpPr>
        <p:spPr>
          <a:xfrm>
            <a:off x="905999" y="5020104"/>
            <a:ext cx="2797175" cy="1837896"/>
          </a:xfrm>
          <a:custGeom>
            <a:avLst/>
            <a:gdLst>
              <a:gd name="connsiteX0" fmla="*/ 1477209 w 2797175"/>
              <a:gd name="connsiteY0" fmla="*/ 25 h 1837896"/>
              <a:gd name="connsiteX1" fmla="*/ 1754297 w 2797175"/>
              <a:gd name="connsiteY1" fmla="*/ 32364 h 1837896"/>
              <a:gd name="connsiteX2" fmla="*/ 2791755 w 2797175"/>
              <a:gd name="connsiteY2" fmla="*/ 1570484 h 1837896"/>
              <a:gd name="connsiteX3" fmla="*/ 2761264 w 2797175"/>
              <a:gd name="connsiteY3" fmla="*/ 1772753 h 1837896"/>
              <a:gd name="connsiteX4" fmla="*/ 2740822 w 2797175"/>
              <a:gd name="connsiteY4" fmla="*/ 1837896 h 1837896"/>
              <a:gd name="connsiteX5" fmla="*/ 40031 w 2797175"/>
              <a:gd name="connsiteY5" fmla="*/ 1837896 h 1837896"/>
              <a:gd name="connsiteX6" fmla="*/ 14140 w 2797175"/>
              <a:gd name="connsiteY6" fmla="*/ 1713596 h 1837896"/>
              <a:gd name="connsiteX7" fmla="*/ 35516 w 2797175"/>
              <a:gd name="connsiteY7" fmla="*/ 1142084 h 1837896"/>
              <a:gd name="connsiteX8" fmla="*/ 1477209 w 2797175"/>
              <a:gd name="connsiteY8" fmla="*/ 25 h 183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175" h="1837896">
                <a:moveTo>
                  <a:pt x="1477209" y="25"/>
                </a:moveTo>
                <a:cubicBezTo>
                  <a:pt x="1570418" y="590"/>
                  <a:pt x="1663325" y="11074"/>
                  <a:pt x="1754297" y="32364"/>
                </a:cubicBezTo>
                <a:cubicBezTo>
                  <a:pt x="2456261" y="197531"/>
                  <a:pt x="2848534" y="884010"/>
                  <a:pt x="2791755" y="1570484"/>
                </a:cubicBezTo>
                <a:cubicBezTo>
                  <a:pt x="2786271" y="1641777"/>
                  <a:pt x="2775928" y="1709139"/>
                  <a:pt x="2761264" y="1772753"/>
                </a:cubicBezTo>
                <a:lnTo>
                  <a:pt x="2740822" y="1837896"/>
                </a:lnTo>
                <a:lnTo>
                  <a:pt x="40031" y="1837896"/>
                </a:lnTo>
                <a:lnTo>
                  <a:pt x="14140" y="1713596"/>
                </a:lnTo>
                <a:cubicBezTo>
                  <a:pt x="-15049" y="1510297"/>
                  <a:pt x="5355" y="1310638"/>
                  <a:pt x="35516" y="1142084"/>
                </a:cubicBezTo>
                <a:cubicBezTo>
                  <a:pt x="157459" y="478188"/>
                  <a:pt x="824742" y="-3925"/>
                  <a:pt x="1477209" y="25"/>
                </a:cubicBezTo>
                <a:close/>
              </a:path>
            </a:pathLst>
          </a:custGeom>
          <a:solidFill>
            <a:schemeClr val="bg1">
              <a:lumMod val="95000"/>
            </a:schemeClr>
          </a:solidFill>
        </p:spPr>
        <p:txBody>
          <a:bodyPr wrap="square" tIns="1097280">
            <a:no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sz="14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6" name="Picture Placeholder 15">
            <a:extLst>
              <a:ext uri="{FF2B5EF4-FFF2-40B4-BE49-F238E27FC236}">
                <a16:creationId xmlns:a16="http://schemas.microsoft.com/office/drawing/2014/main" id="{70BE2305-7FCC-A4B9-FF02-0B499AC62AAE}"/>
              </a:ext>
            </a:extLst>
          </p:cNvPr>
          <p:cNvSpPr>
            <a:spLocks noGrp="1"/>
          </p:cNvSpPr>
          <p:nvPr>
            <p:ph type="pic" sz="quarter" idx="15" hasCustomPrompt="1"/>
          </p:nvPr>
        </p:nvSpPr>
        <p:spPr>
          <a:xfrm>
            <a:off x="905996" y="1"/>
            <a:ext cx="2797176" cy="1905875"/>
          </a:xfrm>
          <a:custGeom>
            <a:avLst/>
            <a:gdLst>
              <a:gd name="connsiteX0" fmla="*/ 126450 w 2797176"/>
              <a:gd name="connsiteY0" fmla="*/ 0 h 1905875"/>
              <a:gd name="connsiteX1" fmla="*/ 2684933 w 2797176"/>
              <a:gd name="connsiteY1" fmla="*/ 0 h 1905875"/>
              <a:gd name="connsiteX2" fmla="*/ 2717681 w 2797176"/>
              <a:gd name="connsiteY2" fmla="*/ 86895 h 1905875"/>
              <a:gd name="connsiteX3" fmla="*/ 2791756 w 2797176"/>
              <a:gd name="connsiteY3" fmla="*/ 714556 h 1905875"/>
              <a:gd name="connsiteX4" fmla="*/ 1000720 w 2797176"/>
              <a:gd name="connsiteY4" fmla="*/ 1870727 h 1905875"/>
              <a:gd name="connsiteX5" fmla="*/ 35517 w 2797176"/>
              <a:gd name="connsiteY5" fmla="*/ 286156 h 1905875"/>
              <a:gd name="connsiteX6" fmla="*/ 119533 w 2797176"/>
              <a:gd name="connsiteY6" fmla="*/ 13646 h 190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176" h="1905875">
                <a:moveTo>
                  <a:pt x="126450" y="0"/>
                </a:moveTo>
                <a:lnTo>
                  <a:pt x="2684933" y="0"/>
                </a:lnTo>
                <a:lnTo>
                  <a:pt x="2717681" y="86895"/>
                </a:lnTo>
                <a:cubicBezTo>
                  <a:pt x="2783390" y="285509"/>
                  <a:pt x="2809500" y="500033"/>
                  <a:pt x="2791756" y="714556"/>
                </a:cubicBezTo>
                <a:cubicBezTo>
                  <a:pt x="2704013" y="1855245"/>
                  <a:pt x="1372347" y="1989443"/>
                  <a:pt x="1000720" y="1870727"/>
                </a:cubicBezTo>
                <a:cubicBezTo>
                  <a:pt x="-57390" y="1530069"/>
                  <a:pt x="-52226" y="776494"/>
                  <a:pt x="35517" y="286156"/>
                </a:cubicBezTo>
                <a:cubicBezTo>
                  <a:pt x="52937" y="191314"/>
                  <a:pt x="81487" y="100181"/>
                  <a:pt x="119533" y="13646"/>
                </a:cubicBezTo>
                <a:close/>
              </a:path>
            </a:pathLst>
          </a:custGeom>
          <a:solidFill>
            <a:schemeClr val="bg1">
              <a:lumMod val="95000"/>
            </a:schemeClr>
          </a:solidFill>
        </p:spPr>
        <p:txBody>
          <a:bodyPr wrap="square" tIns="365760">
            <a:no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sz="14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11" name="Picture Placeholder 16">
            <a:extLst>
              <a:ext uri="{FF2B5EF4-FFF2-40B4-BE49-F238E27FC236}">
                <a16:creationId xmlns:a16="http://schemas.microsoft.com/office/drawing/2014/main" id="{0E385605-B978-B137-9744-3CF077E72514}"/>
              </a:ext>
            </a:extLst>
          </p:cNvPr>
          <p:cNvSpPr>
            <a:spLocks noGrp="1"/>
          </p:cNvSpPr>
          <p:nvPr>
            <p:ph type="pic" sz="quarter" idx="18" hasCustomPrompt="1"/>
          </p:nvPr>
        </p:nvSpPr>
        <p:spPr>
          <a:xfrm>
            <a:off x="905996" y="2082136"/>
            <a:ext cx="2797176" cy="2761803"/>
          </a:xfrm>
          <a:custGeom>
            <a:avLst/>
            <a:gdLst>
              <a:gd name="connsiteX0" fmla="*/ 1477210 w 2797176"/>
              <a:gd name="connsiteY0" fmla="*/ 25 h 2761803"/>
              <a:gd name="connsiteX1" fmla="*/ 1754298 w 2797176"/>
              <a:gd name="connsiteY1" fmla="*/ 32364 h 2761803"/>
              <a:gd name="connsiteX2" fmla="*/ 2791756 w 2797176"/>
              <a:gd name="connsiteY2" fmla="*/ 1570484 h 2761803"/>
              <a:gd name="connsiteX3" fmla="*/ 1000720 w 2797176"/>
              <a:gd name="connsiteY3" fmla="*/ 2726655 h 2761803"/>
              <a:gd name="connsiteX4" fmla="*/ 35517 w 2797176"/>
              <a:gd name="connsiteY4" fmla="*/ 1142084 h 2761803"/>
              <a:gd name="connsiteX5" fmla="*/ 1477210 w 2797176"/>
              <a:gd name="connsiteY5" fmla="*/ 25 h 27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176" h="2761803">
                <a:moveTo>
                  <a:pt x="1477210" y="25"/>
                </a:moveTo>
                <a:cubicBezTo>
                  <a:pt x="1570419" y="589"/>
                  <a:pt x="1663326" y="11073"/>
                  <a:pt x="1754298" y="32364"/>
                </a:cubicBezTo>
                <a:cubicBezTo>
                  <a:pt x="2456262" y="197531"/>
                  <a:pt x="2848535" y="884010"/>
                  <a:pt x="2791756" y="1570484"/>
                </a:cubicBezTo>
                <a:cubicBezTo>
                  <a:pt x="2704013" y="2711173"/>
                  <a:pt x="1372347" y="2845371"/>
                  <a:pt x="1000720" y="2726655"/>
                </a:cubicBezTo>
                <a:cubicBezTo>
                  <a:pt x="-57390" y="2385997"/>
                  <a:pt x="-52226" y="1632422"/>
                  <a:pt x="35517" y="1142084"/>
                </a:cubicBezTo>
                <a:cubicBezTo>
                  <a:pt x="157460" y="478187"/>
                  <a:pt x="824743" y="-3925"/>
                  <a:pt x="1477210" y="25"/>
                </a:cubicBezTo>
                <a:close/>
              </a:path>
            </a:pathLst>
          </a:custGeom>
          <a:solidFill>
            <a:schemeClr val="bg1">
              <a:lumMod val="95000"/>
            </a:schemeClr>
          </a:solidFill>
        </p:spPr>
        <p:txBody>
          <a:bodyPr wrap="square" tIns="731520">
            <a:no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sz="14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14" name="Tijdelijke aanduiding voor titel 1">
            <a:extLst>
              <a:ext uri="{FF2B5EF4-FFF2-40B4-BE49-F238E27FC236}">
                <a16:creationId xmlns:a16="http://schemas.microsoft.com/office/drawing/2014/main" id="{A816D69D-4D7F-1E18-0834-B9A47A464DEA}"/>
              </a:ext>
            </a:extLst>
          </p:cNvPr>
          <p:cNvSpPr>
            <a:spLocks noGrp="1"/>
          </p:cNvSpPr>
          <p:nvPr>
            <p:ph type="title"/>
          </p:nvPr>
        </p:nvSpPr>
        <p:spPr>
          <a:xfrm>
            <a:off x="4638674" y="363600"/>
            <a:ext cx="6715125"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16" name="Espace réservé du texte 2">
            <a:extLst>
              <a:ext uri="{FF2B5EF4-FFF2-40B4-BE49-F238E27FC236}">
                <a16:creationId xmlns:a16="http://schemas.microsoft.com/office/drawing/2014/main" id="{B01A48C1-4C25-0EA7-82EC-879724D1746C}"/>
              </a:ext>
            </a:extLst>
          </p:cNvPr>
          <p:cNvSpPr>
            <a:spLocks noGrp="1"/>
          </p:cNvSpPr>
          <p:nvPr>
            <p:ph type="body" idx="1"/>
          </p:nvPr>
        </p:nvSpPr>
        <p:spPr>
          <a:xfrm>
            <a:off x="4638674" y="861776"/>
            <a:ext cx="6715124"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7" name="Espace réservé du numéro de diapositive 8">
            <a:extLst>
              <a:ext uri="{FF2B5EF4-FFF2-40B4-BE49-F238E27FC236}">
                <a16:creationId xmlns:a16="http://schemas.microsoft.com/office/drawing/2014/main" id="{D7355844-E281-8FC7-52A7-15194930A49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2" name="Text Placeholder 11">
            <a:extLst>
              <a:ext uri="{FF2B5EF4-FFF2-40B4-BE49-F238E27FC236}">
                <a16:creationId xmlns:a16="http://schemas.microsoft.com/office/drawing/2014/main" id="{907B1171-A323-43F3-6B2C-868C12029F02}"/>
              </a:ext>
            </a:extLst>
          </p:cNvPr>
          <p:cNvSpPr>
            <a:spLocks noGrp="1"/>
          </p:cNvSpPr>
          <p:nvPr>
            <p:ph type="body" sz="quarter" idx="20" hasCustomPrompt="1"/>
          </p:nvPr>
        </p:nvSpPr>
        <p:spPr>
          <a:xfrm>
            <a:off x="4630947" y="1507601"/>
            <a:ext cx="6715125"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27123132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el +inhoud 1 kol + 3 afbeeldingen">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Espace réservé pour une image  13">
            <a:extLst>
              <a:ext uri="{FF2B5EF4-FFF2-40B4-BE49-F238E27FC236}">
                <a16:creationId xmlns:a16="http://schemas.microsoft.com/office/drawing/2014/main" id="{B77EB808-066C-797D-136A-840EFCB78305}"/>
              </a:ext>
            </a:extLst>
          </p:cNvPr>
          <p:cNvSpPr>
            <a:spLocks noGrp="1"/>
          </p:cNvSpPr>
          <p:nvPr>
            <p:ph type="pic" sz="quarter" idx="17" hasCustomPrompt="1"/>
          </p:nvPr>
        </p:nvSpPr>
        <p:spPr>
          <a:xfrm>
            <a:off x="7734300" y="0"/>
            <a:ext cx="4457700" cy="6858000"/>
          </a:xfrm>
          <a:prstGeom prst="rect">
            <a:avLst/>
          </a:prstGeom>
        </p:spPr>
        <p:txBody>
          <a:bodyPr anchor="ctr"/>
          <a:lstStyle>
            <a:lvl1pPr marL="0" indent="0" algn="ctr">
              <a:lnSpc>
                <a:spcPct val="300000"/>
              </a:lnSpc>
              <a:spcBef>
                <a:spcPts val="264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endParaRPr lang="fr-BE" dirty="0"/>
          </a:p>
        </p:txBody>
      </p:sp>
      <p:sp>
        <p:nvSpPr>
          <p:cNvPr id="3" name="Tijdelijke aanduiding voor titel 1">
            <a:extLst>
              <a:ext uri="{FF2B5EF4-FFF2-40B4-BE49-F238E27FC236}">
                <a16:creationId xmlns:a16="http://schemas.microsoft.com/office/drawing/2014/main" id="{7BD16D9B-36D2-A047-2D4A-CB8510C1B690}"/>
              </a:ext>
            </a:extLst>
          </p:cNvPr>
          <p:cNvSpPr>
            <a:spLocks noGrp="1"/>
          </p:cNvSpPr>
          <p:nvPr>
            <p:ph type="title"/>
          </p:nvPr>
        </p:nvSpPr>
        <p:spPr>
          <a:xfrm>
            <a:off x="838200" y="363600"/>
            <a:ext cx="6483301"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11" name="Espace réservé du texte 2">
            <a:extLst>
              <a:ext uri="{FF2B5EF4-FFF2-40B4-BE49-F238E27FC236}">
                <a16:creationId xmlns:a16="http://schemas.microsoft.com/office/drawing/2014/main" id="{C4BB4F2D-154B-5EDF-7F62-5DD8BA8EE180}"/>
              </a:ext>
            </a:extLst>
          </p:cNvPr>
          <p:cNvSpPr>
            <a:spLocks noGrp="1"/>
          </p:cNvSpPr>
          <p:nvPr>
            <p:ph type="body" idx="1"/>
          </p:nvPr>
        </p:nvSpPr>
        <p:spPr>
          <a:xfrm>
            <a:off x="838200" y="861776"/>
            <a:ext cx="6483301"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6" name="Espace réservé du numéro de diapositive 8">
            <a:extLst>
              <a:ext uri="{FF2B5EF4-FFF2-40B4-BE49-F238E27FC236}">
                <a16:creationId xmlns:a16="http://schemas.microsoft.com/office/drawing/2014/main" id="{5E951E0C-7754-6002-8C5A-4608FD1AA56A}"/>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0" name="Text Placeholder 9">
            <a:extLst>
              <a:ext uri="{FF2B5EF4-FFF2-40B4-BE49-F238E27FC236}">
                <a16:creationId xmlns:a16="http://schemas.microsoft.com/office/drawing/2014/main" id="{E163A463-B8DE-11ED-C0FD-E74D4D82D302}"/>
              </a:ext>
            </a:extLst>
          </p:cNvPr>
          <p:cNvSpPr>
            <a:spLocks noGrp="1"/>
          </p:cNvSpPr>
          <p:nvPr>
            <p:ph type="body" sz="quarter" idx="19" hasCustomPrompt="1"/>
          </p:nvPr>
        </p:nvSpPr>
        <p:spPr>
          <a:xfrm>
            <a:off x="838151" y="1491079"/>
            <a:ext cx="6483350" cy="47053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399954518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afbeelding circel">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0C92EBC8-7995-C14E-3386-621ABB77440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CD705773-74F7-DD1B-3923-A5C2E38F519C}"/>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space réservé pour une image  18">
            <a:extLst>
              <a:ext uri="{FF2B5EF4-FFF2-40B4-BE49-F238E27FC236}">
                <a16:creationId xmlns:a16="http://schemas.microsoft.com/office/drawing/2014/main" id="{FA7D73B0-96DB-63D1-D9E3-9DB3FF567CA3}"/>
              </a:ext>
            </a:extLst>
          </p:cNvPr>
          <p:cNvSpPr>
            <a:spLocks noGrp="1"/>
          </p:cNvSpPr>
          <p:nvPr>
            <p:ph type="pic" sz="quarter" idx="10" hasCustomPrompt="1"/>
          </p:nvPr>
        </p:nvSpPr>
        <p:spPr>
          <a:xfrm>
            <a:off x="15893" y="2"/>
            <a:ext cx="12160216" cy="4174411"/>
          </a:xfrm>
          <a:custGeom>
            <a:avLst/>
            <a:gdLst>
              <a:gd name="connsiteX0" fmla="*/ 0 w 12160216"/>
              <a:gd name="connsiteY0" fmla="*/ 0 h 4174411"/>
              <a:gd name="connsiteX1" fmla="*/ 12160216 w 12160216"/>
              <a:gd name="connsiteY1" fmla="*/ 0 h 4174411"/>
              <a:gd name="connsiteX2" fmla="*/ 12083219 w 12160216"/>
              <a:gd name="connsiteY2" fmla="*/ 195282 h 4174411"/>
              <a:gd name="connsiteX3" fmla="*/ 6080108 w 12160216"/>
              <a:gd name="connsiteY3" fmla="*/ 4174411 h 4174411"/>
              <a:gd name="connsiteX4" fmla="*/ 76997 w 12160216"/>
              <a:gd name="connsiteY4" fmla="*/ 195282 h 417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0216" h="4174411">
                <a:moveTo>
                  <a:pt x="0" y="0"/>
                </a:moveTo>
                <a:lnTo>
                  <a:pt x="12160216" y="0"/>
                </a:lnTo>
                <a:lnTo>
                  <a:pt x="12083219" y="195282"/>
                </a:lnTo>
                <a:cubicBezTo>
                  <a:pt x="11094173" y="2533649"/>
                  <a:pt x="8778751" y="4174411"/>
                  <a:pt x="6080108" y="4174411"/>
                </a:cubicBezTo>
                <a:cubicBezTo>
                  <a:pt x="3381466" y="4174411"/>
                  <a:pt x="1066043" y="2533649"/>
                  <a:pt x="76997" y="195282"/>
                </a:cubicBezTo>
                <a:close/>
              </a:path>
            </a:pathLst>
          </a:custGeom>
          <a:solidFill>
            <a:schemeClr val="bg1">
              <a:lumMod val="95000"/>
            </a:schemeClr>
          </a:solidFill>
        </p:spPr>
        <p:txBody>
          <a:bodyPr wrap="square" anchor="ctr">
            <a:noAutofit/>
          </a:bodyPr>
          <a:lstStyle>
            <a:lvl1pPr marL="0" indent="0" algn="ctr">
              <a:lnSpc>
                <a:spcPct val="300000"/>
              </a:lnSpc>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4" name="Espace réservé du numéro de diapositive 8">
            <a:extLst>
              <a:ext uri="{FF2B5EF4-FFF2-40B4-BE49-F238E27FC236}">
                <a16:creationId xmlns:a16="http://schemas.microsoft.com/office/drawing/2014/main" id="{2C6F278F-04ED-877F-56EC-AEE0F1156C3A}"/>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22592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bg>
      <p:bgPr>
        <a:solidFill>
          <a:schemeClr val="bg1"/>
        </a:solidFill>
        <a:effectLst/>
      </p:bgPr>
    </p:bg>
    <p:spTree>
      <p:nvGrpSpPr>
        <p:cNvPr id="1" name=""/>
        <p:cNvGrpSpPr/>
        <p:nvPr/>
      </p:nvGrpSpPr>
      <p:grpSpPr>
        <a:xfrm>
          <a:off x="0" y="0"/>
          <a:ext cx="0" cy="0"/>
          <a:chOff x="0" y="0"/>
          <a:chExt cx="0" cy="0"/>
        </a:xfrm>
      </p:grpSpPr>
      <p:sp>
        <p:nvSpPr>
          <p:cNvPr id="8" name="Espace réservé pour une image  38">
            <a:extLst>
              <a:ext uri="{FF2B5EF4-FFF2-40B4-BE49-F238E27FC236}">
                <a16:creationId xmlns:a16="http://schemas.microsoft.com/office/drawing/2014/main" id="{043566B0-7C8E-7FD3-7083-38DC74A62428}"/>
              </a:ext>
            </a:extLst>
          </p:cNvPr>
          <p:cNvSpPr>
            <a:spLocks noGrp="1"/>
          </p:cNvSpPr>
          <p:nvPr>
            <p:ph type="pic" sz="quarter" idx="10" hasCustomPrompt="1"/>
          </p:nvPr>
        </p:nvSpPr>
        <p:spPr>
          <a:xfrm>
            <a:off x="6095999" y="0"/>
            <a:ext cx="6096000" cy="6852246"/>
          </a:xfrm>
          <a:custGeom>
            <a:avLst/>
            <a:gdLst>
              <a:gd name="connsiteX0" fmla="*/ 1590057 w 6096000"/>
              <a:gd name="connsiteY0" fmla="*/ 0 h 6852246"/>
              <a:gd name="connsiteX1" fmla="*/ 6096000 w 6096000"/>
              <a:gd name="connsiteY1" fmla="*/ 0 h 6852246"/>
              <a:gd name="connsiteX2" fmla="*/ 6096000 w 6096000"/>
              <a:gd name="connsiteY2" fmla="*/ 6852246 h 6852246"/>
              <a:gd name="connsiteX3" fmla="*/ 1451702 w 6096000"/>
              <a:gd name="connsiteY3" fmla="*/ 6852246 h 6852246"/>
              <a:gd name="connsiteX4" fmla="*/ 1354970 w 6096000"/>
              <a:gd name="connsiteY4" fmla="*/ 6760020 h 6852246"/>
              <a:gd name="connsiteX5" fmla="*/ 0 w 6096000"/>
              <a:gd name="connsiteY5" fmla="*/ 3488833 h 6852246"/>
              <a:gd name="connsiteX6" fmla="*/ 1515633 w 6096000"/>
              <a:gd name="connsiteY6" fmla="*/ 64468 h 685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2246">
                <a:moveTo>
                  <a:pt x="1590057" y="0"/>
                </a:moveTo>
                <a:lnTo>
                  <a:pt x="6096000" y="0"/>
                </a:lnTo>
                <a:lnTo>
                  <a:pt x="6096000" y="6852246"/>
                </a:lnTo>
                <a:lnTo>
                  <a:pt x="1451702" y="6852246"/>
                </a:lnTo>
                <a:lnTo>
                  <a:pt x="1354970" y="6760020"/>
                </a:lnTo>
                <a:cubicBezTo>
                  <a:pt x="517800" y="5922850"/>
                  <a:pt x="0" y="4766311"/>
                  <a:pt x="0" y="3488833"/>
                </a:cubicBezTo>
                <a:cubicBezTo>
                  <a:pt x="0" y="2131513"/>
                  <a:pt x="584548" y="910721"/>
                  <a:pt x="1515633" y="64468"/>
                </a:cubicBezTo>
                <a:close/>
              </a:path>
            </a:pathLst>
          </a:custGeom>
          <a:solidFill>
            <a:schemeClr val="bg1">
              <a:lumMod val="95000"/>
            </a:schemeClr>
          </a:solidFill>
        </p:spPr>
        <p:txBody>
          <a:bodyPr wrap="square" tIns="3657600" anchor="t">
            <a:noAutofit/>
          </a:bodyPr>
          <a:lstStyle>
            <a:lvl1pPr marL="0" indent="0" algn="ctr">
              <a:buFont typeface="Arial" panose="020B0604020202020204" pitchFamily="34" charset="0"/>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pic>
        <p:nvPicPr>
          <p:cNvPr id="3" name="Graphique 12">
            <a:extLst>
              <a:ext uri="{FF2B5EF4-FFF2-40B4-BE49-F238E27FC236}">
                <a16:creationId xmlns:a16="http://schemas.microsoft.com/office/drawing/2014/main" id="{4880DA7D-128E-E92A-2741-888FAD6616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2902438" cy="2682000"/>
          </a:xfrm>
          <a:prstGeom prst="rect">
            <a:avLst/>
          </a:prstGeom>
        </p:spPr>
      </p:pic>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444347" y="2005071"/>
            <a:ext cx="5651653" cy="2967524"/>
          </a:xfrm>
          <a:prstGeom prst="rect">
            <a:avLst/>
          </a:prstGeom>
        </p:spPr>
        <p:txBody>
          <a:bodyPr anchor="b" anchorCtr="0">
            <a:normAutofit/>
          </a:bodyPr>
          <a:lstStyle>
            <a:lvl1pPr algn="l">
              <a:defRPr sz="5000" b="0">
                <a:solidFill>
                  <a:schemeClr val="accent5">
                    <a:lumMod val="75000"/>
                  </a:schemeClr>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pic>
        <p:nvPicPr>
          <p:cNvPr id="7" name="Graphique 6">
            <a:extLst>
              <a:ext uri="{FF2B5EF4-FFF2-40B4-BE49-F238E27FC236}">
                <a16:creationId xmlns:a16="http://schemas.microsoft.com/office/drawing/2014/main" id="{78EFFAB8-73C4-1326-55B4-2E00210AA4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1450" y="6328002"/>
            <a:ext cx="293913" cy="220435"/>
          </a:xfrm>
          <a:prstGeom prst="rect">
            <a:avLst/>
          </a:prstGeom>
        </p:spPr>
      </p:pic>
      <p:pic>
        <p:nvPicPr>
          <p:cNvPr id="9" name="Graphique 8">
            <a:extLst>
              <a:ext uri="{FF2B5EF4-FFF2-40B4-BE49-F238E27FC236}">
                <a16:creationId xmlns:a16="http://schemas.microsoft.com/office/drawing/2014/main" id="{EF6A43D7-3F03-AE29-DF4E-756CE45E91F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601450" y="6328002"/>
            <a:ext cx="293913" cy="220435"/>
          </a:xfrm>
          <a:prstGeom prst="rect">
            <a:avLst/>
          </a:prstGeom>
        </p:spPr>
      </p:pic>
      <p:sp>
        <p:nvSpPr>
          <p:cNvPr id="4" name="Sous-titre 2">
            <a:extLst>
              <a:ext uri="{FF2B5EF4-FFF2-40B4-BE49-F238E27FC236}">
                <a16:creationId xmlns:a16="http://schemas.microsoft.com/office/drawing/2014/main" id="{EBE966BB-8EA4-49B2-E6AF-45C387CA3F88}"/>
              </a:ext>
            </a:extLst>
          </p:cNvPr>
          <p:cNvSpPr>
            <a:spLocks noGrp="1"/>
          </p:cNvSpPr>
          <p:nvPr>
            <p:ph type="subTitle" idx="1"/>
          </p:nvPr>
        </p:nvSpPr>
        <p:spPr>
          <a:xfrm>
            <a:off x="444347" y="5059680"/>
            <a:ext cx="5651653" cy="1432633"/>
          </a:xfrm>
          <a:prstGeom prst="rect">
            <a:avLst/>
          </a:prstGeom>
        </p:spPr>
        <p:txBody>
          <a:bodyPr>
            <a:normAutofit/>
          </a:bodyPr>
          <a:lstStyle>
            <a:lvl1pPr marL="0" indent="0" algn="l">
              <a:buNone/>
              <a:defRPr sz="3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dirty="0"/>
          </a:p>
        </p:txBody>
      </p:sp>
      <p:pic>
        <p:nvPicPr>
          <p:cNvPr id="6" name="Picture 5" descr="A white circle with red and black text&#10;&#10;Description automatically generated">
            <a:extLst>
              <a:ext uri="{FF2B5EF4-FFF2-40B4-BE49-F238E27FC236}">
                <a16:creationId xmlns:a16="http://schemas.microsoft.com/office/drawing/2014/main" id="{D665BFE7-45AE-D608-A5B7-CD78D5A68DE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1600" y="378000"/>
            <a:ext cx="1152000" cy="1156363"/>
          </a:xfrm>
          <a:prstGeom prst="rect">
            <a:avLst/>
          </a:prstGeom>
        </p:spPr>
      </p:pic>
    </p:spTree>
    <p:extLst>
      <p:ext uri="{BB962C8B-B14F-4D97-AF65-F5344CB8AC3E}">
        <p14:creationId xmlns:p14="http://schemas.microsoft.com/office/powerpoint/2010/main" val="417879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inde pagina - Contact">
    <p:spTree>
      <p:nvGrpSpPr>
        <p:cNvPr id="1" name=""/>
        <p:cNvGrpSpPr/>
        <p:nvPr/>
      </p:nvGrpSpPr>
      <p:grpSpPr>
        <a:xfrm>
          <a:off x="0" y="0"/>
          <a:ext cx="0" cy="0"/>
          <a:chOff x="0" y="0"/>
          <a:chExt cx="0" cy="0"/>
        </a:xfrm>
      </p:grpSpPr>
      <p:pic>
        <p:nvPicPr>
          <p:cNvPr id="26" name="Image 25" descr="Une image contenant blanc, conception&#10;&#10;Description générée automatiquement">
            <a:extLst>
              <a:ext uri="{FF2B5EF4-FFF2-40B4-BE49-F238E27FC236}">
                <a16:creationId xmlns:a16="http://schemas.microsoft.com/office/drawing/2014/main" id="{C58AD421-1087-7130-093E-29EDE9020B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62" r="10879"/>
          <a:stretch/>
        </p:blipFill>
        <p:spPr>
          <a:xfrm>
            <a:off x="0" y="-1"/>
            <a:ext cx="12192000" cy="6858000"/>
          </a:xfrm>
          <a:prstGeom prst="rect">
            <a:avLst/>
          </a:prstGeom>
        </p:spPr>
      </p:pic>
      <p:pic>
        <p:nvPicPr>
          <p:cNvPr id="3" name="Graphique 2">
            <a:extLst>
              <a:ext uri="{FF2B5EF4-FFF2-40B4-BE49-F238E27FC236}">
                <a16:creationId xmlns:a16="http://schemas.microsoft.com/office/drawing/2014/main" id="{0BC53AB5-0B30-C7B2-6D2A-BDAE27A1D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734549" y="4400549"/>
            <a:ext cx="2457451" cy="2457451"/>
          </a:xfrm>
          <a:prstGeom prst="rect">
            <a:avLst/>
          </a:prstGeom>
        </p:spPr>
      </p:pic>
      <p:sp>
        <p:nvSpPr>
          <p:cNvPr id="25" name="Espace réservé pour une image  24">
            <a:extLst>
              <a:ext uri="{FF2B5EF4-FFF2-40B4-BE49-F238E27FC236}">
                <a16:creationId xmlns:a16="http://schemas.microsoft.com/office/drawing/2014/main" id="{F7DDE677-CAD0-6C4F-CC53-5E42EFFCDDAE}"/>
              </a:ext>
            </a:extLst>
          </p:cNvPr>
          <p:cNvSpPr>
            <a:spLocks noGrp="1"/>
          </p:cNvSpPr>
          <p:nvPr>
            <p:ph type="pic" sz="quarter" idx="17" hasCustomPrompt="1"/>
          </p:nvPr>
        </p:nvSpPr>
        <p:spPr>
          <a:xfrm>
            <a:off x="0" y="1093601"/>
            <a:ext cx="6095999" cy="5764399"/>
          </a:xfrm>
          <a:custGeom>
            <a:avLst/>
            <a:gdLst>
              <a:gd name="connsiteX0" fmla="*/ 2148420 w 5207000"/>
              <a:gd name="connsiteY0" fmla="*/ 0 h 4923758"/>
              <a:gd name="connsiteX1" fmla="*/ 5207000 w 5207000"/>
              <a:gd name="connsiteY1" fmla="*/ 3058579 h 4923758"/>
              <a:gd name="connsiteX2" fmla="*/ 4684642 w 5207000"/>
              <a:gd name="connsiteY2" fmla="*/ 4768660 h 4923758"/>
              <a:gd name="connsiteX3" fmla="*/ 4568661 w 5207000"/>
              <a:gd name="connsiteY3" fmla="*/ 4923758 h 4923758"/>
              <a:gd name="connsiteX4" fmla="*/ 0 w 5207000"/>
              <a:gd name="connsiteY4" fmla="*/ 4923758 h 4923758"/>
              <a:gd name="connsiteX5" fmla="*/ 0 w 5207000"/>
              <a:gd name="connsiteY5" fmla="*/ 882821 h 4923758"/>
              <a:gd name="connsiteX6" fmla="*/ 202880 w 5207000"/>
              <a:gd name="connsiteY6" fmla="*/ 698431 h 4923758"/>
              <a:gd name="connsiteX7" fmla="*/ 2148420 w 5207000"/>
              <a:gd name="connsiteY7" fmla="*/ 0 h 4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7000" h="4923758">
                <a:moveTo>
                  <a:pt x="2148420" y="0"/>
                </a:moveTo>
                <a:cubicBezTo>
                  <a:pt x="3837627" y="0"/>
                  <a:pt x="5207000" y="1369373"/>
                  <a:pt x="5207000" y="3058579"/>
                </a:cubicBezTo>
                <a:cubicBezTo>
                  <a:pt x="5207000" y="3692031"/>
                  <a:pt x="5014432" y="4280507"/>
                  <a:pt x="4684642" y="4768660"/>
                </a:cubicBezTo>
                <a:lnTo>
                  <a:pt x="4568661" y="4923758"/>
                </a:lnTo>
                <a:lnTo>
                  <a:pt x="0" y="4923758"/>
                </a:lnTo>
                <a:lnTo>
                  <a:pt x="0" y="882821"/>
                </a:lnTo>
                <a:lnTo>
                  <a:pt x="202880" y="698431"/>
                </a:lnTo>
                <a:cubicBezTo>
                  <a:pt x="731583" y="262106"/>
                  <a:pt x="1409393" y="0"/>
                  <a:pt x="2148420" y="0"/>
                </a:cubicBezTo>
                <a:close/>
              </a:path>
            </a:pathLst>
          </a:custGeom>
          <a:solidFill>
            <a:schemeClr val="bg1">
              <a:lumMod val="95000"/>
            </a:schemeClr>
          </a:solidFill>
        </p:spPr>
        <p:txBody>
          <a:bodyPr wrap="square" anchor="ctr">
            <a:noAutofit/>
          </a:bodyPr>
          <a:lstStyle>
            <a:lvl1pPr marL="0" indent="0" algn="ctr">
              <a:lnSpc>
                <a:spcPct val="300000"/>
              </a:lnSpc>
              <a:buNone/>
              <a:defRPr lang="fr-FR"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Espace réservé du numéro de diapositive 8">
            <a:extLst>
              <a:ext uri="{FF2B5EF4-FFF2-40B4-BE49-F238E27FC236}">
                <a16:creationId xmlns:a16="http://schemas.microsoft.com/office/drawing/2014/main" id="{D7355844-E281-8FC7-52A7-15194930A49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34" name="Titre 3">
            <a:extLst>
              <a:ext uri="{FF2B5EF4-FFF2-40B4-BE49-F238E27FC236}">
                <a16:creationId xmlns:a16="http://schemas.microsoft.com/office/drawing/2014/main" id="{47BA180F-D2EB-276E-A060-B1B0C5DE7419}"/>
              </a:ext>
            </a:extLst>
          </p:cNvPr>
          <p:cNvSpPr>
            <a:spLocks noGrp="1"/>
          </p:cNvSpPr>
          <p:nvPr>
            <p:ph type="title" hasCustomPrompt="1"/>
          </p:nvPr>
        </p:nvSpPr>
        <p:spPr>
          <a:xfrm>
            <a:off x="6489700" y="1558391"/>
            <a:ext cx="4856373" cy="587909"/>
          </a:xfrm>
        </p:spPr>
        <p:txBody>
          <a:bodyPr>
            <a:noAutofit/>
          </a:bodyPr>
          <a:lstStyle>
            <a:lvl1pPr>
              <a:defRPr/>
            </a:lvl1pPr>
          </a:lstStyle>
          <a:p>
            <a:r>
              <a:rPr lang="nl-NL" sz="4000" dirty="0"/>
              <a:t>Contact</a:t>
            </a:r>
            <a:endParaRPr lang="fr-BE" sz="4000" dirty="0"/>
          </a:p>
        </p:txBody>
      </p:sp>
      <p:sp>
        <p:nvSpPr>
          <p:cNvPr id="6" name="Tijdelijke aanduiding voor tekst 5">
            <a:extLst>
              <a:ext uri="{FF2B5EF4-FFF2-40B4-BE49-F238E27FC236}">
                <a16:creationId xmlns:a16="http://schemas.microsoft.com/office/drawing/2014/main" id="{8205C7F2-5B6F-4C15-387E-3E280F7B5F34}"/>
              </a:ext>
            </a:extLst>
          </p:cNvPr>
          <p:cNvSpPr>
            <a:spLocks noGrp="1"/>
          </p:cNvSpPr>
          <p:nvPr>
            <p:ph type="body" sz="quarter" idx="19" hasCustomPrompt="1"/>
          </p:nvPr>
        </p:nvSpPr>
        <p:spPr>
          <a:xfrm>
            <a:off x="7207250" y="2457446"/>
            <a:ext cx="4138822" cy="2750693"/>
          </a:xfrm>
        </p:spPr>
        <p:txBody>
          <a:bodyPr/>
          <a:lstStyle/>
          <a:p>
            <a:pPr lvl="0"/>
            <a:r>
              <a:rPr lang="en-US" dirty="0"/>
              <a:t>Click to edit Master text styles </a:t>
            </a:r>
          </a:p>
          <a:p>
            <a:pPr lvl="1"/>
            <a:r>
              <a:rPr lang="en-US" dirty="0"/>
              <a:t>Second level</a:t>
            </a:r>
          </a:p>
          <a:p>
            <a:pPr lvl="2"/>
            <a:r>
              <a:rPr lang="en-US" dirty="0"/>
              <a:t>Third level</a:t>
            </a:r>
          </a:p>
        </p:txBody>
      </p:sp>
    </p:spTree>
    <p:extLst>
      <p:ext uri="{BB962C8B-B14F-4D97-AF65-F5344CB8AC3E}">
        <p14:creationId xmlns:p14="http://schemas.microsoft.com/office/powerpoint/2010/main" val="388774308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Openingsscherm / Titel presentat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1524000" y="3429000"/>
            <a:ext cx="9144000" cy="2387600"/>
          </a:xfrm>
          <a:prstGeom prst="rect">
            <a:avLst/>
          </a:prstGeom>
        </p:spPr>
        <p:txBody>
          <a:bodyPr anchor="ctr" anchorCtr="0">
            <a:normAutofit/>
          </a:bodyPr>
          <a:lstStyle>
            <a:lvl1pPr algn="ctr">
              <a:defRPr sz="5000" b="1">
                <a:solidFill>
                  <a:schemeClr val="bg1"/>
                </a:solidFill>
                <a:latin typeface="+mn-lt"/>
              </a:defRPr>
            </a:lvl1pPr>
          </a:lstStyle>
          <a:p>
            <a:r>
              <a:rPr lang="nl-NL"/>
              <a:t>Klik om stijl te bewerken</a:t>
            </a:r>
            <a:endParaRPr lang="fr-BE" dirty="0"/>
          </a:p>
        </p:txBody>
      </p:sp>
      <p:sp>
        <p:nvSpPr>
          <p:cNvPr id="3" name="Sous-titre 2">
            <a:extLst>
              <a:ext uri="{FF2B5EF4-FFF2-40B4-BE49-F238E27FC236}">
                <a16:creationId xmlns:a16="http://schemas.microsoft.com/office/drawing/2014/main" id="{891C0B17-ED37-4B8D-A98C-4A7C7F62510B}"/>
              </a:ext>
            </a:extLst>
          </p:cNvPr>
          <p:cNvSpPr>
            <a:spLocks noGrp="1"/>
          </p:cNvSpPr>
          <p:nvPr>
            <p:ph type="subTitle" idx="1"/>
          </p:nvPr>
        </p:nvSpPr>
        <p:spPr>
          <a:xfrm>
            <a:off x="1524000" y="5910262"/>
            <a:ext cx="9144000" cy="676274"/>
          </a:xfrm>
          <a:prstGeom prst="rect">
            <a:avLst/>
          </a:prstGeom>
        </p:spPr>
        <p:txBody>
          <a:bodyPr>
            <a:normAutofit/>
          </a:bodyPr>
          <a:lstStyle>
            <a:lvl1pPr marL="0" indent="0" algn="ctr">
              <a:buNone/>
              <a:defRPr sz="3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dirty="0"/>
          </a:p>
        </p:txBody>
      </p:sp>
    </p:spTree>
    <p:extLst>
      <p:ext uri="{BB962C8B-B14F-4D97-AF65-F5344CB8AC3E}">
        <p14:creationId xmlns:p14="http://schemas.microsoft.com/office/powerpoint/2010/main" val="4069351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met 1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3D8E2-66A6-45C7-AB8C-FAF3AEEBE2E3}"/>
              </a:ext>
            </a:extLst>
          </p:cNvPr>
          <p:cNvSpPr>
            <a:spLocks noGrp="1"/>
          </p:cNvSpPr>
          <p:nvPr>
            <p:ph type="title"/>
          </p:nvPr>
        </p:nvSpPr>
        <p:spPr>
          <a:xfrm>
            <a:off x="838200" y="365124"/>
            <a:ext cx="10515600" cy="972000"/>
          </a:xfrm>
          <a:prstGeom prst="rect">
            <a:avLst/>
          </a:prstGeom>
        </p:spPr>
        <p:txBody>
          <a:bodyPr>
            <a:normAutofit/>
          </a:bodyPr>
          <a:lstStyle>
            <a:lvl1pPr>
              <a:defRPr sz="3600" b="1">
                <a:solidFill>
                  <a:srgbClr val="EB142A"/>
                </a:solidFill>
                <a:latin typeface="+mn-lt"/>
              </a:defRPr>
            </a:lvl1pPr>
          </a:lstStyle>
          <a:p>
            <a:r>
              <a:rPr lang="nl-NL"/>
              <a:t>Klik om stijl te bewerken</a:t>
            </a:r>
            <a:endParaRPr lang="fr-BE" dirty="0"/>
          </a:p>
        </p:txBody>
      </p:sp>
      <p:sp>
        <p:nvSpPr>
          <p:cNvPr id="3" name="Espace réservé du contenu 2">
            <a:extLst>
              <a:ext uri="{FF2B5EF4-FFF2-40B4-BE49-F238E27FC236}">
                <a16:creationId xmlns:a16="http://schemas.microsoft.com/office/drawing/2014/main" id="{6523BB81-5CA0-47BD-B008-81E51DA6B928}"/>
              </a:ext>
            </a:extLst>
          </p:cNvPr>
          <p:cNvSpPr>
            <a:spLocks noGrp="1"/>
          </p:cNvSpPr>
          <p:nvPr>
            <p:ph idx="1"/>
          </p:nvPr>
        </p:nvSpPr>
        <p:spPr>
          <a:xfrm>
            <a:off x="838200" y="1490400"/>
            <a:ext cx="10515600" cy="4680000"/>
          </a:xfrm>
          <a:prstGeom prst="rect">
            <a:avLst/>
          </a:prstGeom>
        </p:spPr>
        <p:txBody>
          <a:bodyPr/>
          <a:lstStyle>
            <a:lvl1pPr marL="271463" indent="-271463">
              <a:spcAft>
                <a:spcPts val="0"/>
              </a:spcAft>
              <a:buFontTx/>
              <a:buBlip>
                <a:blip r:embed="rId2"/>
              </a:buBlip>
              <a:defRPr/>
            </a:lvl1pPr>
            <a:lvl2pPr marL="534988" indent="-263525">
              <a:spcAft>
                <a:spcPts val="0"/>
              </a:spcAft>
              <a:buFontTx/>
              <a:buBlip>
                <a:blip r:embed="rId3"/>
              </a:buBlip>
              <a:tabLst>
                <a:tab pos="534988"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6" name="Espace réservé du numéro de diapositive 8">
            <a:extLst>
              <a:ext uri="{FF2B5EF4-FFF2-40B4-BE49-F238E27FC236}">
                <a16:creationId xmlns:a16="http://schemas.microsoft.com/office/drawing/2014/main" id="{F03E3A64-0777-4EAC-AF6E-007764471B7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972441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Hoofdstuk vast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dirty="0"/>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Espace réservé du numéro de diapositive 8">
            <a:extLst>
              <a:ext uri="{FF2B5EF4-FFF2-40B4-BE49-F238E27FC236}">
                <a16:creationId xmlns:a16="http://schemas.microsoft.com/office/drawing/2014/main" id="{EC4B0176-6F65-406B-B348-9FB627598E3C}"/>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pic>
        <p:nvPicPr>
          <p:cNvPr id="5" name="Image 4" descr="Une image contenant lumière&#10;&#10;Description générée automatiquement">
            <a:extLst>
              <a:ext uri="{FF2B5EF4-FFF2-40B4-BE49-F238E27FC236}">
                <a16:creationId xmlns:a16="http://schemas.microsoft.com/office/drawing/2014/main" id="{FC4FF5D8-2C49-478A-801D-00050892803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0"/>
            <a:ext cx="5252400" cy="6858000"/>
          </a:xfrm>
          <a:prstGeom prst="rect">
            <a:avLst/>
          </a:prstGeom>
        </p:spPr>
      </p:pic>
      <p:pic>
        <p:nvPicPr>
          <p:cNvPr id="6" name="Image 4" descr="Une image contenant lumière&#10;&#10;Description générée automatiquement">
            <a:extLst>
              <a:ext uri="{FF2B5EF4-FFF2-40B4-BE49-F238E27FC236}">
                <a16:creationId xmlns:a16="http://schemas.microsoft.com/office/drawing/2014/main" id="{CE317745-E1BB-473A-AD2E-35FD37A1F802}"/>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5252400" cy="6858000"/>
          </a:xfrm>
          <a:prstGeom prst="rect">
            <a:avLst/>
          </a:prstGeom>
        </p:spPr>
      </p:pic>
    </p:spTree>
    <p:extLst>
      <p:ext uri="{BB962C8B-B14F-4D97-AF65-F5344CB8AC3E}">
        <p14:creationId xmlns:p14="http://schemas.microsoft.com/office/powerpoint/2010/main" val="2322393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oofdstuk vrij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dirty="0"/>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space réservé du numéro de diapositive 8">
            <a:extLst>
              <a:ext uri="{FF2B5EF4-FFF2-40B4-BE49-F238E27FC236}">
                <a16:creationId xmlns:a16="http://schemas.microsoft.com/office/drawing/2014/main" id="{8245C2FD-9E79-4D3F-B9F6-236C1BBA20E7}"/>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pour une image  8">
            <a:extLst>
              <a:ext uri="{FF2B5EF4-FFF2-40B4-BE49-F238E27FC236}">
                <a16:creationId xmlns:a16="http://schemas.microsoft.com/office/drawing/2014/main" id="{5AEA942D-EFD9-4F0E-986D-6953A98BD452}"/>
              </a:ext>
            </a:extLst>
          </p:cNvPr>
          <p:cNvSpPr>
            <a:spLocks noGrp="1"/>
          </p:cNvSpPr>
          <p:nvPr>
            <p:ph type="pic" sz="quarter" idx="13" hasCustomPrompt="1"/>
          </p:nvPr>
        </p:nvSpPr>
        <p:spPr>
          <a:xfrm>
            <a:off x="0" y="0"/>
            <a:ext cx="5252400" cy="6858000"/>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mn-lt"/>
                <a:ea typeface="Batang" panose="020B0503020000020004" pitchFamily="18" charset="-12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400" dirty="0">
                <a:effectLst/>
                <a:latin typeface="Calibri" panose="020F0502020204030204" pitchFamily="34" charset="0"/>
              </a:rPr>
              <a:t>Klik op invoegen&gt;afbeeldingen</a:t>
            </a:r>
            <a:br>
              <a:rPr lang="nl-BE" sz="2400" dirty="0">
                <a:effectLst/>
                <a:latin typeface="Calibri" panose="020F0502020204030204" pitchFamily="34" charset="0"/>
              </a:rPr>
            </a:br>
            <a:r>
              <a:rPr lang="nl-BE" sz="2400" dirty="0">
                <a:effectLst/>
                <a:latin typeface="Calibri" panose="020F0502020204030204" pitchFamily="34" charset="0"/>
              </a:rPr>
              <a:t>om uw afbeelding naar keuze </a:t>
            </a:r>
            <a:br>
              <a:rPr lang="nl-BE" sz="2400" dirty="0">
                <a:effectLst/>
                <a:latin typeface="Calibri" panose="020F0502020204030204" pitchFamily="34" charset="0"/>
              </a:rPr>
            </a:br>
            <a:r>
              <a:rPr lang="nl-BE" sz="2400" dirty="0">
                <a:effectLst/>
                <a:latin typeface="Calibri" panose="020F0502020204030204" pitchFamily="34" charset="0"/>
              </a:rPr>
              <a:t>toe te voegen</a:t>
            </a:r>
            <a:endParaRPr lang="fr-BE" dirty="0"/>
          </a:p>
        </p:txBody>
      </p:sp>
    </p:spTree>
    <p:extLst>
      <p:ext uri="{BB962C8B-B14F-4D97-AF65-F5344CB8AC3E}">
        <p14:creationId xmlns:p14="http://schemas.microsoft.com/office/powerpoint/2010/main" val="726223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 met 2 x inhoud">
    <p:spTree>
      <p:nvGrpSpPr>
        <p:cNvPr id="1" name=""/>
        <p:cNvGrpSpPr/>
        <p:nvPr/>
      </p:nvGrpSpPr>
      <p:grpSpPr>
        <a:xfrm>
          <a:off x="0" y="0"/>
          <a:ext cx="0" cy="0"/>
          <a:chOff x="0" y="0"/>
          <a:chExt cx="0" cy="0"/>
        </a:xfrm>
      </p:grpSpPr>
      <p:sp>
        <p:nvSpPr>
          <p:cNvPr id="8" name="Espace réservé du numéro de diapositive 8">
            <a:extLst>
              <a:ext uri="{FF2B5EF4-FFF2-40B4-BE49-F238E27FC236}">
                <a16:creationId xmlns:a16="http://schemas.microsoft.com/office/drawing/2014/main" id="{11CC9A36-C398-4DD2-98DF-E6B666C9D737}"/>
              </a:ext>
            </a:extLst>
          </p:cNvPr>
          <p:cNvSpPr>
            <a:spLocks noGrp="1"/>
          </p:cNvSpPr>
          <p:nvPr>
            <p:ph type="sldNum" sz="quarter" idx="10"/>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10" name="Titre 1">
            <a:extLst>
              <a:ext uri="{FF2B5EF4-FFF2-40B4-BE49-F238E27FC236}">
                <a16:creationId xmlns:a16="http://schemas.microsoft.com/office/drawing/2014/main" id="{69768E76-1BAB-40EC-85C5-2496CD8BF630}"/>
              </a:ext>
            </a:extLst>
          </p:cNvPr>
          <p:cNvSpPr>
            <a:spLocks noGrp="1"/>
          </p:cNvSpPr>
          <p:nvPr>
            <p:ph type="title"/>
          </p:nvPr>
        </p:nvSpPr>
        <p:spPr>
          <a:xfrm>
            <a:off x="838200" y="365125"/>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9" name="Espace réservé du contenu 2">
            <a:extLst>
              <a:ext uri="{FF2B5EF4-FFF2-40B4-BE49-F238E27FC236}">
                <a16:creationId xmlns:a16="http://schemas.microsoft.com/office/drawing/2014/main" id="{11F845D2-E20E-49F5-A4CC-436DFF382040}"/>
              </a:ext>
            </a:extLst>
          </p:cNvPr>
          <p:cNvSpPr>
            <a:spLocks noGrp="1"/>
          </p:cNvSpPr>
          <p:nvPr>
            <p:ph idx="11"/>
          </p:nvPr>
        </p:nvSpPr>
        <p:spPr>
          <a:xfrm>
            <a:off x="838200" y="1508400"/>
            <a:ext cx="5155200" cy="4680000"/>
          </a:xfrm>
          <a:prstGeom prst="rect">
            <a:avLst/>
          </a:prstGeom>
        </p:spPr>
        <p:txBody>
          <a:bodyPr/>
          <a:lstStyle>
            <a:lvl1pPr marL="271463" indent="-271463">
              <a:spcAft>
                <a:spcPts val="0"/>
              </a:spcAft>
              <a:buFontTx/>
              <a:buBlip>
                <a:blip r:embed="rId2"/>
              </a:buBlip>
              <a:defRPr sz="2400"/>
            </a:lvl1pPr>
            <a:lvl2pPr marL="628650" indent="-266700">
              <a:spcAft>
                <a:spcPts val="0"/>
              </a:spcAft>
              <a:buFontTx/>
              <a:buBlip>
                <a:blip r:embed="rId3"/>
              </a:buBlip>
              <a:tabLst>
                <a:tab pos="6254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6A602AC1-0531-4D8F-A44D-E3FBCD14E1BD}"/>
              </a:ext>
            </a:extLst>
          </p:cNvPr>
          <p:cNvSpPr>
            <a:spLocks noGrp="1"/>
          </p:cNvSpPr>
          <p:nvPr>
            <p:ph idx="12"/>
          </p:nvPr>
        </p:nvSpPr>
        <p:spPr>
          <a:xfrm>
            <a:off x="6172200" y="1508399"/>
            <a:ext cx="51552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 pos="7143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723458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met 3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CFDF7-72E9-4731-968F-36CAF7B208EE}"/>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7" name="Espace réservé du numéro de diapositive 8">
            <a:extLst>
              <a:ext uri="{FF2B5EF4-FFF2-40B4-BE49-F238E27FC236}">
                <a16:creationId xmlns:a16="http://schemas.microsoft.com/office/drawing/2014/main" id="{39D67D44-73AB-40AB-8513-B5ABFF14E05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du contenu 2">
            <a:extLst>
              <a:ext uri="{FF2B5EF4-FFF2-40B4-BE49-F238E27FC236}">
                <a16:creationId xmlns:a16="http://schemas.microsoft.com/office/drawing/2014/main" id="{7A2954D3-B38B-45DC-B0D3-AA2BABACC90B}"/>
              </a:ext>
            </a:extLst>
          </p:cNvPr>
          <p:cNvSpPr>
            <a:spLocks noGrp="1"/>
          </p:cNvSpPr>
          <p:nvPr>
            <p:ph idx="11"/>
          </p:nvPr>
        </p:nvSpPr>
        <p:spPr>
          <a:xfrm>
            <a:off x="838200"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6F5D8DB0-A821-45E9-BF14-9326B18BC558}"/>
              </a:ext>
            </a:extLst>
          </p:cNvPr>
          <p:cNvSpPr>
            <a:spLocks noGrp="1"/>
          </p:cNvSpPr>
          <p:nvPr>
            <p:ph idx="12"/>
          </p:nvPr>
        </p:nvSpPr>
        <p:spPr>
          <a:xfrm>
            <a:off x="4388643"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tab pos="898525"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2" name="Espace réservé du contenu 2">
            <a:extLst>
              <a:ext uri="{FF2B5EF4-FFF2-40B4-BE49-F238E27FC236}">
                <a16:creationId xmlns:a16="http://schemas.microsoft.com/office/drawing/2014/main" id="{C498E848-306A-473C-BDC9-1751173271F6}"/>
              </a:ext>
            </a:extLst>
          </p:cNvPr>
          <p:cNvSpPr>
            <a:spLocks noGrp="1"/>
          </p:cNvSpPr>
          <p:nvPr>
            <p:ph idx="13"/>
          </p:nvPr>
        </p:nvSpPr>
        <p:spPr>
          <a:xfrm>
            <a:off x="7939086"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tab pos="898525"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3620653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Accentpagina (of quote/aanda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98873-015E-4D32-8FA2-F5357DA7D01D}"/>
              </a:ext>
            </a:extLst>
          </p:cNvPr>
          <p:cNvSpPr>
            <a:spLocks noGrp="1"/>
          </p:cNvSpPr>
          <p:nvPr>
            <p:ph type="title"/>
          </p:nvPr>
        </p:nvSpPr>
        <p:spPr>
          <a:xfrm>
            <a:off x="3067050" y="620712"/>
            <a:ext cx="6057900" cy="5616575"/>
          </a:xfrm>
          <a:prstGeom prst="rect">
            <a:avLst/>
          </a:prstGeom>
        </p:spPr>
        <p:txBody>
          <a:bodyPr lIns="0">
            <a:normAutofit/>
          </a:bodyPr>
          <a:lstStyle>
            <a:lvl1pPr algn="ctr">
              <a:defRPr sz="5000" b="1">
                <a:solidFill>
                  <a:srgbClr val="676767"/>
                </a:solidFill>
                <a:latin typeface="+mn-lt"/>
              </a:defRPr>
            </a:lvl1pPr>
          </a:lstStyle>
          <a:p>
            <a:r>
              <a:rPr lang="nl-NL"/>
              <a:t>Klik om stijl te bewerken</a:t>
            </a:r>
            <a:endParaRPr lang="fr-BE" dirty="0"/>
          </a:p>
        </p:txBody>
      </p:sp>
      <p:sp>
        <p:nvSpPr>
          <p:cNvPr id="5" name="Espace réservé du numéro de diapositive 8">
            <a:extLst>
              <a:ext uri="{FF2B5EF4-FFF2-40B4-BE49-F238E27FC236}">
                <a16:creationId xmlns:a16="http://schemas.microsoft.com/office/drawing/2014/main" id="{E37A068E-17EF-4B33-B6C8-02576AAE9816}"/>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636222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Lege pagina">
    <p:spTree>
      <p:nvGrpSpPr>
        <p:cNvPr id="1" name=""/>
        <p:cNvGrpSpPr/>
        <p:nvPr/>
      </p:nvGrpSpPr>
      <p:grpSpPr>
        <a:xfrm>
          <a:off x="0" y="0"/>
          <a:ext cx="0" cy="0"/>
          <a:chOff x="0" y="0"/>
          <a:chExt cx="0" cy="0"/>
        </a:xfrm>
      </p:grpSpPr>
      <p:sp>
        <p:nvSpPr>
          <p:cNvPr id="3" name="Espace réservé du numéro de diapositive 8">
            <a:extLst>
              <a:ext uri="{FF2B5EF4-FFF2-40B4-BE49-F238E27FC236}">
                <a16:creationId xmlns:a16="http://schemas.microsoft.com/office/drawing/2014/main" id="{4CBD1608-1CE8-4D7C-9F54-B0A263E4907E}"/>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494682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met 1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3D8E2-66A6-45C7-AB8C-FAF3AEEBE2E3}"/>
              </a:ext>
            </a:extLst>
          </p:cNvPr>
          <p:cNvSpPr>
            <a:spLocks noGrp="1"/>
          </p:cNvSpPr>
          <p:nvPr>
            <p:ph type="title"/>
          </p:nvPr>
        </p:nvSpPr>
        <p:spPr>
          <a:xfrm>
            <a:off x="838200" y="365125"/>
            <a:ext cx="10515600" cy="972000"/>
          </a:xfrm>
          <a:prstGeom prst="rect">
            <a:avLst/>
          </a:prstGeom>
        </p:spPr>
        <p:txBody>
          <a:bodyPr>
            <a:normAutofit/>
          </a:bodyPr>
          <a:lstStyle>
            <a:lvl1pPr>
              <a:defRPr sz="3600" b="1">
                <a:solidFill>
                  <a:srgbClr val="EB142A"/>
                </a:solidFill>
                <a:latin typeface="+mn-lt"/>
              </a:defRPr>
            </a:lvl1pPr>
          </a:lstStyle>
          <a:p>
            <a:r>
              <a:rPr lang="nl-NL"/>
              <a:t>Klik om stijl te bewerken</a:t>
            </a:r>
            <a:endParaRPr lang="fr-BE" dirty="0"/>
          </a:p>
        </p:txBody>
      </p:sp>
      <p:sp>
        <p:nvSpPr>
          <p:cNvPr id="3" name="Espace réservé du contenu 2">
            <a:extLst>
              <a:ext uri="{FF2B5EF4-FFF2-40B4-BE49-F238E27FC236}">
                <a16:creationId xmlns:a16="http://schemas.microsoft.com/office/drawing/2014/main" id="{6523BB81-5CA0-47BD-B008-81E51DA6B928}"/>
              </a:ext>
            </a:extLst>
          </p:cNvPr>
          <p:cNvSpPr>
            <a:spLocks noGrp="1"/>
          </p:cNvSpPr>
          <p:nvPr>
            <p:ph idx="1"/>
          </p:nvPr>
        </p:nvSpPr>
        <p:spPr>
          <a:xfrm>
            <a:off x="838200" y="1490400"/>
            <a:ext cx="10515600" cy="4680000"/>
          </a:xfrm>
          <a:prstGeom prst="rect">
            <a:avLst/>
          </a:prstGeom>
        </p:spPr>
        <p:txBody>
          <a:bodyPr/>
          <a:lstStyle>
            <a:lvl1pPr marL="271463" indent="-271463">
              <a:spcAft>
                <a:spcPts val="0"/>
              </a:spcAft>
              <a:buFontTx/>
              <a:buBlip>
                <a:blip r:embed="rId2"/>
              </a:buBlip>
              <a:defRPr/>
            </a:lvl1pPr>
            <a:lvl2pPr marL="534988" indent="-263525">
              <a:spcAft>
                <a:spcPts val="0"/>
              </a:spcAft>
              <a:buFontTx/>
              <a:buBlip>
                <a:blip r:embed="rId3"/>
              </a:buBlip>
              <a:tabLst>
                <a:tab pos="534988"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dirty="0"/>
          </a:p>
        </p:txBody>
      </p:sp>
      <p:sp>
        <p:nvSpPr>
          <p:cNvPr id="6" name="Espace réservé du numéro de diapositive 8">
            <a:extLst>
              <a:ext uri="{FF2B5EF4-FFF2-40B4-BE49-F238E27FC236}">
                <a16:creationId xmlns:a16="http://schemas.microsoft.com/office/drawing/2014/main" id="{F03E3A64-0777-4EAC-AF6E-007764471B7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64683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hoofdstuk 1 + afbeelding - Lee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6096000" y="842168"/>
            <a:ext cx="5609026"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6096000" y="3838965"/>
            <a:ext cx="5609026"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Espace réservé du numéro de diapositive 8">
            <a:extLst>
              <a:ext uri="{FF2B5EF4-FFF2-40B4-BE49-F238E27FC236}">
                <a16:creationId xmlns:a16="http://schemas.microsoft.com/office/drawing/2014/main" id="{F2168220-1556-8243-BDE6-B937EACA4FF2}"/>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4" name="Espace réservé pour une image  8">
            <a:extLst>
              <a:ext uri="{FF2B5EF4-FFF2-40B4-BE49-F238E27FC236}">
                <a16:creationId xmlns:a16="http://schemas.microsoft.com/office/drawing/2014/main" id="{6C01215B-C7EF-D966-D793-ACF4BA23EF3A}"/>
              </a:ext>
            </a:extLst>
          </p:cNvPr>
          <p:cNvSpPr>
            <a:spLocks noGrp="1"/>
          </p:cNvSpPr>
          <p:nvPr>
            <p:ph type="pic" sz="quarter" idx="13" hasCustomPrompt="1"/>
          </p:nvPr>
        </p:nvSpPr>
        <p:spPr>
          <a:xfrm>
            <a:off x="-15240" y="-6605"/>
            <a:ext cx="5219700" cy="6864606"/>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a:solidFill>
            <a:schemeClr val="bg1">
              <a:lumMod val="95000"/>
            </a:schemeClr>
          </a:solidFill>
        </p:spPr>
        <p:txBody>
          <a:bodyPr tIns="3657600">
            <a:normAutofit/>
          </a:bodyPr>
          <a:lstStyle>
            <a:lvl1pPr marL="0" indent="0" algn="ctr">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endParaRPr lang="fr-BE" dirty="0"/>
          </a:p>
        </p:txBody>
      </p:sp>
    </p:spTree>
    <p:extLst>
      <p:ext uri="{BB962C8B-B14F-4D97-AF65-F5344CB8AC3E}">
        <p14:creationId xmlns:p14="http://schemas.microsoft.com/office/powerpoint/2010/main" val="3798921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oofdstuk vrij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dirty="0"/>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space réservé du numéro de diapositive 8">
            <a:extLst>
              <a:ext uri="{FF2B5EF4-FFF2-40B4-BE49-F238E27FC236}">
                <a16:creationId xmlns:a16="http://schemas.microsoft.com/office/drawing/2014/main" id="{8245C2FD-9E79-4D3F-B9F6-236C1BBA20E7}"/>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pour une image  8">
            <a:extLst>
              <a:ext uri="{FF2B5EF4-FFF2-40B4-BE49-F238E27FC236}">
                <a16:creationId xmlns:a16="http://schemas.microsoft.com/office/drawing/2014/main" id="{5AEA942D-EFD9-4F0E-986D-6953A98BD452}"/>
              </a:ext>
            </a:extLst>
          </p:cNvPr>
          <p:cNvSpPr>
            <a:spLocks noGrp="1"/>
          </p:cNvSpPr>
          <p:nvPr>
            <p:ph type="pic" sz="quarter" idx="13" hasCustomPrompt="1"/>
          </p:nvPr>
        </p:nvSpPr>
        <p:spPr>
          <a:xfrm>
            <a:off x="0" y="0"/>
            <a:ext cx="5252400" cy="6858000"/>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mn-lt"/>
                <a:ea typeface="Batang" panose="020B0503020000020004" pitchFamily="18" charset="-12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400" dirty="0">
                <a:effectLst/>
                <a:latin typeface="Calibri" panose="020F0502020204030204" pitchFamily="34" charset="0"/>
              </a:rPr>
              <a:t>Klik op invoegen&gt;afbeeldingen</a:t>
            </a:r>
            <a:br>
              <a:rPr lang="nl-BE" sz="2400" dirty="0">
                <a:effectLst/>
                <a:latin typeface="Calibri" panose="020F0502020204030204" pitchFamily="34" charset="0"/>
              </a:rPr>
            </a:br>
            <a:r>
              <a:rPr lang="nl-BE" sz="2400" dirty="0">
                <a:effectLst/>
                <a:latin typeface="Calibri" panose="020F0502020204030204" pitchFamily="34" charset="0"/>
              </a:rPr>
              <a:t>om uw afbeelding naar keuze </a:t>
            </a:r>
            <a:br>
              <a:rPr lang="nl-BE" sz="2400" dirty="0">
                <a:effectLst/>
                <a:latin typeface="Calibri" panose="020F0502020204030204" pitchFamily="34" charset="0"/>
              </a:rPr>
            </a:br>
            <a:r>
              <a:rPr lang="nl-BE" sz="2400" dirty="0">
                <a:effectLst/>
                <a:latin typeface="Calibri" panose="020F0502020204030204" pitchFamily="34" charset="0"/>
              </a:rPr>
              <a:t>toe te voegen</a:t>
            </a:r>
            <a:endParaRPr lang="fr-BE" dirty="0"/>
          </a:p>
        </p:txBody>
      </p:sp>
    </p:spTree>
    <p:extLst>
      <p:ext uri="{BB962C8B-B14F-4D97-AF65-F5344CB8AC3E}">
        <p14:creationId xmlns:p14="http://schemas.microsoft.com/office/powerpoint/2010/main" val="4000735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 met 2 x inhoud">
    <p:spTree>
      <p:nvGrpSpPr>
        <p:cNvPr id="1" name=""/>
        <p:cNvGrpSpPr/>
        <p:nvPr/>
      </p:nvGrpSpPr>
      <p:grpSpPr>
        <a:xfrm>
          <a:off x="0" y="0"/>
          <a:ext cx="0" cy="0"/>
          <a:chOff x="0" y="0"/>
          <a:chExt cx="0" cy="0"/>
        </a:xfrm>
      </p:grpSpPr>
      <p:sp>
        <p:nvSpPr>
          <p:cNvPr id="8" name="Espace réservé du numéro de diapositive 8">
            <a:extLst>
              <a:ext uri="{FF2B5EF4-FFF2-40B4-BE49-F238E27FC236}">
                <a16:creationId xmlns:a16="http://schemas.microsoft.com/office/drawing/2014/main" id="{11CC9A36-C398-4DD2-98DF-E6B666C9D737}"/>
              </a:ext>
            </a:extLst>
          </p:cNvPr>
          <p:cNvSpPr>
            <a:spLocks noGrp="1"/>
          </p:cNvSpPr>
          <p:nvPr>
            <p:ph type="sldNum" sz="quarter" idx="10"/>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10" name="Titre 1">
            <a:extLst>
              <a:ext uri="{FF2B5EF4-FFF2-40B4-BE49-F238E27FC236}">
                <a16:creationId xmlns:a16="http://schemas.microsoft.com/office/drawing/2014/main" id="{69768E76-1BAB-40EC-85C5-2496CD8BF630}"/>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9" name="Espace réservé du contenu 2">
            <a:extLst>
              <a:ext uri="{FF2B5EF4-FFF2-40B4-BE49-F238E27FC236}">
                <a16:creationId xmlns:a16="http://schemas.microsoft.com/office/drawing/2014/main" id="{11F845D2-E20E-49F5-A4CC-436DFF382040}"/>
              </a:ext>
            </a:extLst>
          </p:cNvPr>
          <p:cNvSpPr>
            <a:spLocks noGrp="1"/>
          </p:cNvSpPr>
          <p:nvPr>
            <p:ph idx="11"/>
          </p:nvPr>
        </p:nvSpPr>
        <p:spPr>
          <a:xfrm>
            <a:off x="838200" y="1508400"/>
            <a:ext cx="5155200" cy="4680000"/>
          </a:xfrm>
          <a:prstGeom prst="rect">
            <a:avLst/>
          </a:prstGeom>
        </p:spPr>
        <p:txBody>
          <a:bodyPr/>
          <a:lstStyle>
            <a:lvl1pPr marL="271463" indent="-271463">
              <a:spcAft>
                <a:spcPts val="0"/>
              </a:spcAft>
              <a:buFontTx/>
              <a:buBlip>
                <a:blip r:embed="rId2"/>
              </a:buBlip>
              <a:defRPr sz="2400"/>
            </a:lvl1pPr>
            <a:lvl2pPr marL="628650" indent="-266700">
              <a:spcAft>
                <a:spcPts val="0"/>
              </a:spcAft>
              <a:buFontTx/>
              <a:buBlip>
                <a:blip r:embed="rId3"/>
              </a:buBlip>
              <a:tabLst>
                <a:tab pos="6254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6A602AC1-0531-4D8F-A44D-E3FBCD14E1BD}"/>
              </a:ext>
            </a:extLst>
          </p:cNvPr>
          <p:cNvSpPr>
            <a:spLocks noGrp="1"/>
          </p:cNvSpPr>
          <p:nvPr>
            <p:ph idx="12"/>
          </p:nvPr>
        </p:nvSpPr>
        <p:spPr>
          <a:xfrm>
            <a:off x="6184800" y="1508400"/>
            <a:ext cx="5155200" cy="4680000"/>
          </a:xfrm>
          <a:prstGeom prst="rect">
            <a:avLst/>
          </a:prstGeom>
        </p:spPr>
        <p:txBody>
          <a:bodyPr/>
          <a:lstStyle>
            <a:lvl1pPr marL="271463" indent="-271463">
              <a:spcAft>
                <a:spcPts val="0"/>
              </a:spcAft>
              <a:buFontTx/>
              <a:buBlip>
                <a:blip r:embed="rId2"/>
              </a:buBlip>
              <a:tabLst/>
              <a:defRPr sz="2400"/>
            </a:lvl1pPr>
            <a:lvl2pPr marL="625475" indent="-263525">
              <a:spcAft>
                <a:spcPts val="0"/>
              </a:spcAft>
              <a:buFontTx/>
              <a:buBlip>
                <a:blip r:embed="rId3"/>
              </a:buBlip>
              <a:tabLst>
                <a:tab pos="625475"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1168476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el met 3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CFDF7-72E9-4731-968F-36CAF7B208EE}"/>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7" name="Espace réservé du numéro de diapositive 8">
            <a:extLst>
              <a:ext uri="{FF2B5EF4-FFF2-40B4-BE49-F238E27FC236}">
                <a16:creationId xmlns:a16="http://schemas.microsoft.com/office/drawing/2014/main" id="{39D67D44-73AB-40AB-8513-B5ABFF14E05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du contenu 2">
            <a:extLst>
              <a:ext uri="{FF2B5EF4-FFF2-40B4-BE49-F238E27FC236}">
                <a16:creationId xmlns:a16="http://schemas.microsoft.com/office/drawing/2014/main" id="{9D6DFF03-A8B6-4C75-ADBB-11759D3949F2}"/>
              </a:ext>
            </a:extLst>
          </p:cNvPr>
          <p:cNvSpPr>
            <a:spLocks noGrp="1"/>
          </p:cNvSpPr>
          <p:nvPr>
            <p:ph idx="11"/>
          </p:nvPr>
        </p:nvSpPr>
        <p:spPr>
          <a:xfrm>
            <a:off x="838200" y="1508400"/>
            <a:ext cx="3416400"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0" name="Espace réservé du contenu 2">
            <a:extLst>
              <a:ext uri="{FF2B5EF4-FFF2-40B4-BE49-F238E27FC236}">
                <a16:creationId xmlns:a16="http://schemas.microsoft.com/office/drawing/2014/main" id="{D1DB2958-D076-4738-9AB2-A7393236A098}"/>
              </a:ext>
            </a:extLst>
          </p:cNvPr>
          <p:cNvSpPr>
            <a:spLocks noGrp="1"/>
          </p:cNvSpPr>
          <p:nvPr>
            <p:ph idx="12"/>
          </p:nvPr>
        </p:nvSpPr>
        <p:spPr>
          <a:xfrm>
            <a:off x="4388643" y="1508400"/>
            <a:ext cx="34164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47C1AB09-6B3D-48D8-AF4A-225FA4DC08FF}"/>
              </a:ext>
            </a:extLst>
          </p:cNvPr>
          <p:cNvSpPr>
            <a:spLocks noGrp="1"/>
          </p:cNvSpPr>
          <p:nvPr>
            <p:ph idx="13"/>
          </p:nvPr>
        </p:nvSpPr>
        <p:spPr>
          <a:xfrm>
            <a:off x="7937299" y="1508400"/>
            <a:ext cx="34164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152342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hoofdstuk 1 + afbeelding -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E1F32-7463-EE82-CF46-CC9B5E3F5004}"/>
              </a:ext>
            </a:extLst>
          </p:cNvPr>
          <p:cNvSpPr/>
          <p:nvPr userDrawn="1"/>
        </p:nvSpPr>
        <p:spPr>
          <a:xfrm>
            <a:off x="4395354" y="-6606"/>
            <a:ext cx="7796645" cy="6864606"/>
          </a:xfrm>
          <a:prstGeom prst="rect">
            <a:avLst/>
          </a:prstGeom>
          <a:gradFill flip="none" rotWithShape="1">
            <a:gsLst>
              <a:gs pos="0">
                <a:srgbClr val="EB142A"/>
              </a:gs>
              <a:gs pos="10000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6096000" y="842168"/>
            <a:ext cx="5609026"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6096000" y="3838965"/>
            <a:ext cx="5609026"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3" name="Espace réservé pour une image  8">
            <a:extLst>
              <a:ext uri="{FF2B5EF4-FFF2-40B4-BE49-F238E27FC236}">
                <a16:creationId xmlns:a16="http://schemas.microsoft.com/office/drawing/2014/main" id="{13E02F9A-B8FB-007F-2439-812EDD401528}"/>
              </a:ext>
            </a:extLst>
          </p:cNvPr>
          <p:cNvSpPr>
            <a:spLocks noGrp="1"/>
          </p:cNvSpPr>
          <p:nvPr>
            <p:ph type="pic" sz="quarter" idx="13" hasCustomPrompt="1"/>
          </p:nvPr>
        </p:nvSpPr>
        <p:spPr>
          <a:xfrm>
            <a:off x="-15240" y="-6605"/>
            <a:ext cx="5219700" cy="6864606"/>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a:solidFill>
            <a:schemeClr val="bg1">
              <a:lumMod val="95000"/>
            </a:schemeClr>
          </a:solidFill>
        </p:spPr>
        <p:txBody>
          <a:bodyPr tIns="3657600">
            <a:normAutofit/>
          </a:bodyPr>
          <a:lstStyle>
            <a:lvl1pPr marL="0" indent="0" algn="ctr">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4" name="Espace réservé du numéro de diapositive 8">
            <a:extLst>
              <a:ext uri="{FF2B5EF4-FFF2-40B4-BE49-F238E27FC236}">
                <a16:creationId xmlns:a16="http://schemas.microsoft.com/office/drawing/2014/main" id="{F7E97FC1-FE46-8CA1-2F71-2E757769F755}"/>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293185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hoofdstuk 1 + afbeelding - blau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E1F32-7463-EE82-CF46-CC9B5E3F5004}"/>
              </a:ext>
            </a:extLst>
          </p:cNvPr>
          <p:cNvSpPr/>
          <p:nvPr userDrawn="1"/>
        </p:nvSpPr>
        <p:spPr>
          <a:xfrm>
            <a:off x="4395354" y="-6606"/>
            <a:ext cx="7796645" cy="6864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BE"/>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6096000" y="842168"/>
            <a:ext cx="5609026"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6096000" y="3838965"/>
            <a:ext cx="5609026"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Espace réservé pour une image  8">
            <a:extLst>
              <a:ext uri="{FF2B5EF4-FFF2-40B4-BE49-F238E27FC236}">
                <a16:creationId xmlns:a16="http://schemas.microsoft.com/office/drawing/2014/main" id="{AA2FD768-295C-5D7E-7E7B-B7859CF9DD04}"/>
              </a:ext>
            </a:extLst>
          </p:cNvPr>
          <p:cNvSpPr>
            <a:spLocks noGrp="1"/>
          </p:cNvSpPr>
          <p:nvPr>
            <p:ph type="pic" sz="quarter" idx="13" hasCustomPrompt="1"/>
          </p:nvPr>
        </p:nvSpPr>
        <p:spPr>
          <a:xfrm>
            <a:off x="-15240" y="-6605"/>
            <a:ext cx="5219700" cy="6864606"/>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a:solidFill>
            <a:schemeClr val="bg1">
              <a:lumMod val="95000"/>
            </a:schemeClr>
          </a:solidFill>
        </p:spPr>
        <p:txBody>
          <a:bodyPr tIns="3657600">
            <a:normAutofit/>
          </a:bodyPr>
          <a:lstStyle>
            <a:lvl1pPr marL="0" indent="0" algn="ctr">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3" name="Espace réservé du numéro de diapositive 8">
            <a:extLst>
              <a:ext uri="{FF2B5EF4-FFF2-40B4-BE49-F238E27FC236}">
                <a16:creationId xmlns:a16="http://schemas.microsoft.com/office/drawing/2014/main" id="{8E6FFC49-E83E-23F1-19CA-0110AE8D6FC8}"/>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412113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hoofdstuk 2 + afbeelding - Leeg">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529239" y="842168"/>
            <a:ext cx="3985611"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529239" y="3838965"/>
            <a:ext cx="3985611"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0" name="Espace réservé pour une image  19">
            <a:extLst>
              <a:ext uri="{FF2B5EF4-FFF2-40B4-BE49-F238E27FC236}">
                <a16:creationId xmlns:a16="http://schemas.microsoft.com/office/drawing/2014/main" id="{434A961F-9261-4ABF-7302-D3B69ECA014A}"/>
              </a:ext>
            </a:extLst>
          </p:cNvPr>
          <p:cNvSpPr>
            <a:spLocks noGrp="1"/>
          </p:cNvSpPr>
          <p:nvPr>
            <p:ph type="pic" sz="quarter" idx="10" hasCustomPrompt="1"/>
          </p:nvPr>
        </p:nvSpPr>
        <p:spPr>
          <a:xfrm>
            <a:off x="4475588" y="0"/>
            <a:ext cx="7716413" cy="6858000"/>
          </a:xfrm>
          <a:custGeom>
            <a:avLst/>
            <a:gdLst>
              <a:gd name="connsiteX0" fmla="*/ 0 w 7716413"/>
              <a:gd name="connsiteY0" fmla="*/ 0 h 6858000"/>
              <a:gd name="connsiteX1" fmla="*/ 7716413 w 7716413"/>
              <a:gd name="connsiteY1" fmla="*/ 0 h 6858000"/>
              <a:gd name="connsiteX2" fmla="*/ 7716413 w 7716413"/>
              <a:gd name="connsiteY2" fmla="*/ 6858000 h 6858000"/>
              <a:gd name="connsiteX3" fmla="*/ 0 w 7716413"/>
              <a:gd name="connsiteY3" fmla="*/ 6858000 h 6858000"/>
              <a:gd name="connsiteX4" fmla="*/ 154693 w 7716413"/>
              <a:gd name="connsiteY4" fmla="*/ 6515826 h 6858000"/>
              <a:gd name="connsiteX5" fmla="*/ 777894 w 7716413"/>
              <a:gd name="connsiteY5" fmla="*/ 3429000 h 6858000"/>
              <a:gd name="connsiteX6" fmla="*/ 154693 w 7716413"/>
              <a:gd name="connsiteY6" fmla="*/ 342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413" h="6858000">
                <a:moveTo>
                  <a:pt x="0" y="0"/>
                </a:moveTo>
                <a:lnTo>
                  <a:pt x="7716413" y="0"/>
                </a:lnTo>
                <a:lnTo>
                  <a:pt x="7716413" y="6858000"/>
                </a:lnTo>
                <a:lnTo>
                  <a:pt x="0" y="6858000"/>
                </a:lnTo>
                <a:lnTo>
                  <a:pt x="154693" y="6515826"/>
                </a:lnTo>
                <a:cubicBezTo>
                  <a:pt x="555988" y="5567060"/>
                  <a:pt x="777894" y="4523944"/>
                  <a:pt x="777894" y="3429000"/>
                </a:cubicBezTo>
                <a:cubicBezTo>
                  <a:pt x="777894" y="2334056"/>
                  <a:pt x="555988" y="1290941"/>
                  <a:pt x="154693" y="342174"/>
                </a:cubicBezTo>
                <a:close/>
              </a:path>
            </a:pathLst>
          </a:custGeom>
        </p:spPr>
        <p:txBody>
          <a:bodyPr wrap="square" anchor="ctr">
            <a:noAutofit/>
          </a:bodyPr>
          <a:lstStyle>
            <a:lvl1pPr marL="0" indent="0" algn="ctr">
              <a:lnSpc>
                <a:spcPct val="600000"/>
              </a:lnSpc>
              <a:spcBef>
                <a:spcPts val="18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2" name="Espace réservé du numéro de diapositive 8">
            <a:extLst>
              <a:ext uri="{FF2B5EF4-FFF2-40B4-BE49-F238E27FC236}">
                <a16:creationId xmlns:a16="http://schemas.microsoft.com/office/drawing/2014/main" id="{47FFC085-4F62-3EDF-A302-60E3C51111FE}"/>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4192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hoofdstuk 2 + afbeelding - blau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5C5D7F-F895-AB5B-EFCC-4194AD87FDBC}"/>
              </a:ext>
            </a:extLst>
          </p:cNvPr>
          <p:cNvSpPr/>
          <p:nvPr userDrawn="1"/>
        </p:nvSpPr>
        <p:spPr>
          <a:xfrm>
            <a:off x="1" y="0"/>
            <a:ext cx="53702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Espace réservé du numéro de diapositive 8">
            <a:extLst>
              <a:ext uri="{FF2B5EF4-FFF2-40B4-BE49-F238E27FC236}">
                <a16:creationId xmlns:a16="http://schemas.microsoft.com/office/drawing/2014/main" id="{F2168220-1556-8243-BDE6-B937EACA4FF2}"/>
              </a:ext>
            </a:extLst>
          </p:cNvPr>
          <p:cNvSpPr>
            <a:spLocks noGrp="1"/>
          </p:cNvSpPr>
          <p:nvPr>
            <p:ph type="sldNum" sz="quarter" idx="4"/>
          </p:nvPr>
        </p:nvSpPr>
        <p:spPr>
          <a:xfrm>
            <a:off x="11620500" y="6330949"/>
            <a:ext cx="571500" cy="349250"/>
          </a:xfrm>
          <a:prstGeom prst="rect">
            <a:avLst/>
          </a:prstGeom>
        </p:spPr>
        <p:txBody>
          <a:bodyPr vert="horz" lIns="0" tIns="45720" rIns="252000" bIns="45720" rtlCol="0" anchor="ctr"/>
          <a:lstStyle>
            <a:lvl1pPr algn="r">
              <a:defRPr sz="1000">
                <a:solidFill>
                  <a:schemeClr val="bg1"/>
                </a:solidFill>
              </a:defRPr>
            </a:lvl1pPr>
          </a:lstStyle>
          <a:p>
            <a:fld id="{1A702769-3850-4183-AD4D-D4D1727092EA}" type="slidenum">
              <a:rPr lang="fr-BE" smtClean="0"/>
              <a:pPr/>
              <a:t>‹nr.›</a:t>
            </a:fld>
            <a:endParaRPr lang="fr-BE" dirty="0"/>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529239" y="842168"/>
            <a:ext cx="3985611"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529239" y="3838965"/>
            <a:ext cx="3985611"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5" name="Espace réservé pour une image  4">
            <a:extLst>
              <a:ext uri="{FF2B5EF4-FFF2-40B4-BE49-F238E27FC236}">
                <a16:creationId xmlns:a16="http://schemas.microsoft.com/office/drawing/2014/main" id="{2F0E45A8-51D1-D08C-2D33-70A2BA20B384}"/>
              </a:ext>
            </a:extLst>
          </p:cNvPr>
          <p:cNvSpPr>
            <a:spLocks noGrp="1"/>
          </p:cNvSpPr>
          <p:nvPr>
            <p:ph type="pic" sz="quarter" idx="10" hasCustomPrompt="1"/>
          </p:nvPr>
        </p:nvSpPr>
        <p:spPr>
          <a:xfrm>
            <a:off x="4475588" y="0"/>
            <a:ext cx="7716413" cy="6858000"/>
          </a:xfrm>
          <a:custGeom>
            <a:avLst/>
            <a:gdLst>
              <a:gd name="connsiteX0" fmla="*/ 0 w 7716413"/>
              <a:gd name="connsiteY0" fmla="*/ 0 h 6858000"/>
              <a:gd name="connsiteX1" fmla="*/ 7716413 w 7716413"/>
              <a:gd name="connsiteY1" fmla="*/ 0 h 6858000"/>
              <a:gd name="connsiteX2" fmla="*/ 7716413 w 7716413"/>
              <a:gd name="connsiteY2" fmla="*/ 6858000 h 6858000"/>
              <a:gd name="connsiteX3" fmla="*/ 0 w 7716413"/>
              <a:gd name="connsiteY3" fmla="*/ 6858000 h 6858000"/>
              <a:gd name="connsiteX4" fmla="*/ 154693 w 7716413"/>
              <a:gd name="connsiteY4" fmla="*/ 6515826 h 6858000"/>
              <a:gd name="connsiteX5" fmla="*/ 777894 w 7716413"/>
              <a:gd name="connsiteY5" fmla="*/ 3429000 h 6858000"/>
              <a:gd name="connsiteX6" fmla="*/ 154693 w 7716413"/>
              <a:gd name="connsiteY6" fmla="*/ 342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413" h="6858000">
                <a:moveTo>
                  <a:pt x="0" y="0"/>
                </a:moveTo>
                <a:lnTo>
                  <a:pt x="7716413" y="0"/>
                </a:lnTo>
                <a:lnTo>
                  <a:pt x="7716413" y="6858000"/>
                </a:lnTo>
                <a:lnTo>
                  <a:pt x="0" y="6858000"/>
                </a:lnTo>
                <a:lnTo>
                  <a:pt x="154693" y="6515826"/>
                </a:lnTo>
                <a:cubicBezTo>
                  <a:pt x="555988" y="5567060"/>
                  <a:pt x="777894" y="4523944"/>
                  <a:pt x="777894" y="3429000"/>
                </a:cubicBezTo>
                <a:cubicBezTo>
                  <a:pt x="777894" y="2334056"/>
                  <a:pt x="555988" y="1290941"/>
                  <a:pt x="154693" y="342174"/>
                </a:cubicBezTo>
                <a:close/>
              </a:path>
            </a:pathLst>
          </a:custGeom>
          <a:solidFill>
            <a:schemeClr val="bg1">
              <a:lumMod val="95000"/>
            </a:schemeClr>
          </a:solidFill>
        </p:spPr>
        <p:txBody>
          <a:bodyPr wrap="square" anchor="ctr">
            <a:noAutofit/>
          </a:bodyPr>
          <a:lstStyle>
            <a:lvl1pPr marL="0" indent="0" algn="ctr">
              <a:lnSpc>
                <a:spcPct val="600000"/>
              </a:lnSpc>
              <a:spcBef>
                <a:spcPts val="18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2" name="Ellipse 1">
            <a:extLst>
              <a:ext uri="{FF2B5EF4-FFF2-40B4-BE49-F238E27FC236}">
                <a16:creationId xmlns:a16="http://schemas.microsoft.com/office/drawing/2014/main" id="{22774C1B-C979-4287-FB20-B223EAC59B57}"/>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Espace réservé du numéro de diapositive 8">
            <a:extLst>
              <a:ext uri="{FF2B5EF4-FFF2-40B4-BE49-F238E27FC236}">
                <a16:creationId xmlns:a16="http://schemas.microsoft.com/office/drawing/2014/main" id="{B5499AF2-7C82-7E84-92B1-68C280E1D41A}"/>
              </a:ext>
            </a:extLst>
          </p:cNvPr>
          <p:cNvSpPr txBox="1">
            <a:spLocks/>
          </p:cNvSpPr>
          <p:nvPr userDrawn="1"/>
        </p:nvSpPr>
        <p:spPr>
          <a:xfrm>
            <a:off x="11620500" y="6330949"/>
            <a:ext cx="831144" cy="349250"/>
          </a:xfrm>
          <a:prstGeom prst="rect">
            <a:avLst/>
          </a:prstGeom>
        </p:spPr>
        <p:txBody>
          <a:bodyPr vert="horz" lIns="0" tIns="45720" rIns="25200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277966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hoofdstuk 2 + afbeelding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392CD-0213-DEA7-FF3A-803210474F1C}"/>
              </a:ext>
            </a:extLst>
          </p:cNvPr>
          <p:cNvSpPr/>
          <p:nvPr userDrawn="1"/>
        </p:nvSpPr>
        <p:spPr>
          <a:xfrm>
            <a:off x="0" y="0"/>
            <a:ext cx="5341257" cy="6858000"/>
          </a:xfrm>
          <a:prstGeom prst="rect">
            <a:avLst/>
          </a:prstGeom>
          <a:gradFill flip="none" rotWithShape="1">
            <a:gsLst>
              <a:gs pos="0">
                <a:schemeClr val="accent2"/>
              </a:gs>
              <a:gs pos="100000">
                <a:srgbClr val="EB142A">
                  <a:alpha val="8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sz="5000" b="1">
              <a:solidFill>
                <a:schemeClr val="bg1"/>
              </a:solidFill>
              <a:latin typeface="+mj-lt"/>
              <a:ea typeface="+mj-ea"/>
              <a:cs typeface="Poppins SemiBold" panose="00000700000000000000" pitchFamily="2" charset="0"/>
            </a:endParaRPr>
          </a:p>
        </p:txBody>
      </p:sp>
      <p:sp>
        <p:nvSpPr>
          <p:cNvPr id="5" name="Espace réservé pour une image  4">
            <a:extLst>
              <a:ext uri="{FF2B5EF4-FFF2-40B4-BE49-F238E27FC236}">
                <a16:creationId xmlns:a16="http://schemas.microsoft.com/office/drawing/2014/main" id="{474FDDA6-7F60-BDE5-9D1C-1940A884A566}"/>
              </a:ext>
            </a:extLst>
          </p:cNvPr>
          <p:cNvSpPr>
            <a:spLocks noGrp="1"/>
          </p:cNvSpPr>
          <p:nvPr>
            <p:ph type="pic" sz="quarter" idx="10" hasCustomPrompt="1"/>
          </p:nvPr>
        </p:nvSpPr>
        <p:spPr>
          <a:xfrm>
            <a:off x="4475588" y="0"/>
            <a:ext cx="7716413" cy="6858000"/>
          </a:xfrm>
          <a:custGeom>
            <a:avLst/>
            <a:gdLst>
              <a:gd name="connsiteX0" fmla="*/ 0 w 7716413"/>
              <a:gd name="connsiteY0" fmla="*/ 0 h 6858000"/>
              <a:gd name="connsiteX1" fmla="*/ 7716413 w 7716413"/>
              <a:gd name="connsiteY1" fmla="*/ 0 h 6858000"/>
              <a:gd name="connsiteX2" fmla="*/ 7716413 w 7716413"/>
              <a:gd name="connsiteY2" fmla="*/ 6858000 h 6858000"/>
              <a:gd name="connsiteX3" fmla="*/ 0 w 7716413"/>
              <a:gd name="connsiteY3" fmla="*/ 6858000 h 6858000"/>
              <a:gd name="connsiteX4" fmla="*/ 154693 w 7716413"/>
              <a:gd name="connsiteY4" fmla="*/ 6515826 h 6858000"/>
              <a:gd name="connsiteX5" fmla="*/ 777894 w 7716413"/>
              <a:gd name="connsiteY5" fmla="*/ 3429000 h 6858000"/>
              <a:gd name="connsiteX6" fmla="*/ 154693 w 7716413"/>
              <a:gd name="connsiteY6" fmla="*/ 342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413" h="6858000">
                <a:moveTo>
                  <a:pt x="0" y="0"/>
                </a:moveTo>
                <a:lnTo>
                  <a:pt x="7716413" y="0"/>
                </a:lnTo>
                <a:lnTo>
                  <a:pt x="7716413" y="6858000"/>
                </a:lnTo>
                <a:lnTo>
                  <a:pt x="0" y="6858000"/>
                </a:lnTo>
                <a:lnTo>
                  <a:pt x="154693" y="6515826"/>
                </a:lnTo>
                <a:cubicBezTo>
                  <a:pt x="555988" y="5567060"/>
                  <a:pt x="777894" y="4523944"/>
                  <a:pt x="777894" y="3429000"/>
                </a:cubicBezTo>
                <a:cubicBezTo>
                  <a:pt x="777894" y="2334056"/>
                  <a:pt x="555988" y="1290941"/>
                  <a:pt x="154693" y="342174"/>
                </a:cubicBezTo>
                <a:close/>
              </a:path>
            </a:pathLst>
          </a:custGeom>
          <a:solidFill>
            <a:schemeClr val="bg1">
              <a:lumMod val="95000"/>
            </a:schemeClr>
          </a:solidFill>
        </p:spPr>
        <p:txBody>
          <a:bodyPr wrap="square" anchor="ctr">
            <a:noAutofit/>
          </a:bodyPr>
          <a:lstStyle>
            <a:lvl1pPr marL="0" indent="0" algn="ctr">
              <a:lnSpc>
                <a:spcPct val="600000"/>
              </a:lnSpc>
              <a:spcBef>
                <a:spcPts val="18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529239" y="842168"/>
            <a:ext cx="3985611"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529239" y="3838965"/>
            <a:ext cx="3985611"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 name="Espace réservé du numéro de diapositive 8">
            <a:extLst>
              <a:ext uri="{FF2B5EF4-FFF2-40B4-BE49-F238E27FC236}">
                <a16:creationId xmlns:a16="http://schemas.microsoft.com/office/drawing/2014/main" id="{7FF3B5F7-5F98-4C1D-9CD2-61B11BC399CC}"/>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22664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of quote + Afbeelding - Leeg">
    <p:spTree>
      <p:nvGrpSpPr>
        <p:cNvPr id="1" name=""/>
        <p:cNvGrpSpPr/>
        <p:nvPr/>
      </p:nvGrpSpPr>
      <p:grpSpPr>
        <a:xfrm>
          <a:off x="0" y="0"/>
          <a:ext cx="0" cy="0"/>
          <a:chOff x="0" y="0"/>
          <a:chExt cx="0" cy="0"/>
        </a:xfrm>
      </p:grpSpPr>
      <p:pic>
        <p:nvPicPr>
          <p:cNvPr id="5" name="Graphique 5">
            <a:extLst>
              <a:ext uri="{FF2B5EF4-FFF2-40B4-BE49-F238E27FC236}">
                <a16:creationId xmlns:a16="http://schemas.microsoft.com/office/drawing/2014/main" id="{79E94671-126C-1569-3F9A-38C121E991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81161" y="0"/>
            <a:ext cx="2910839" cy="2069376"/>
          </a:xfrm>
          <a:prstGeom prst="rect">
            <a:avLst/>
          </a:prstGeom>
        </p:spPr>
      </p:pic>
      <p:sp>
        <p:nvSpPr>
          <p:cNvPr id="3" name="Ellipse 2">
            <a:extLst>
              <a:ext uri="{FF2B5EF4-FFF2-40B4-BE49-F238E27FC236}">
                <a16:creationId xmlns:a16="http://schemas.microsoft.com/office/drawing/2014/main" id="{0C92EBC8-7995-C14E-3386-621ABB77440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3" name="Espace réservé pour une image  92">
            <a:extLst>
              <a:ext uri="{FF2B5EF4-FFF2-40B4-BE49-F238E27FC236}">
                <a16:creationId xmlns:a16="http://schemas.microsoft.com/office/drawing/2014/main" id="{8E4E3AF2-5A98-F8A8-4B69-D8FE16BC629A}"/>
              </a:ext>
            </a:extLst>
          </p:cNvPr>
          <p:cNvSpPr>
            <a:spLocks noGrp="1"/>
          </p:cNvSpPr>
          <p:nvPr>
            <p:ph type="pic" sz="quarter" idx="10" hasCustomPrompt="1"/>
          </p:nvPr>
        </p:nvSpPr>
        <p:spPr>
          <a:xfrm>
            <a:off x="715483" y="1281277"/>
            <a:ext cx="5600347" cy="4295445"/>
          </a:xfrm>
          <a:custGeom>
            <a:avLst/>
            <a:gdLst>
              <a:gd name="connsiteX0" fmla="*/ 756632 w 5670101"/>
              <a:gd name="connsiteY0" fmla="*/ 1 h 4116538"/>
              <a:gd name="connsiteX1" fmla="*/ 1291319 w 5670101"/>
              <a:gd name="connsiteY1" fmla="*/ 219489 h 4116538"/>
              <a:gd name="connsiteX2" fmla="*/ 2600635 w 5670101"/>
              <a:gd name="connsiteY2" fmla="*/ 1516805 h 4116538"/>
              <a:gd name="connsiteX3" fmla="*/ 2613276 w 5670101"/>
              <a:gd name="connsiteY3" fmla="*/ 1527041 h 4116538"/>
              <a:gd name="connsiteX4" fmla="*/ 2613505 w 5670101"/>
              <a:gd name="connsiteY4" fmla="*/ 1527269 h 4116538"/>
              <a:gd name="connsiteX5" fmla="*/ 2835051 w 5670101"/>
              <a:gd name="connsiteY5" fmla="*/ 2057127 h 4116538"/>
              <a:gd name="connsiteX6" fmla="*/ 2834940 w 5670101"/>
              <a:gd name="connsiteY6" fmla="*/ 2058275 h 4116538"/>
              <a:gd name="connsiteX7" fmla="*/ 2835050 w 5670101"/>
              <a:gd name="connsiteY7" fmla="*/ 2059413 h 4116538"/>
              <a:gd name="connsiteX8" fmla="*/ 2613504 w 5670101"/>
              <a:gd name="connsiteY8" fmla="*/ 2589270 h 4116538"/>
              <a:gd name="connsiteX9" fmla="*/ 2613504 w 5670101"/>
              <a:gd name="connsiteY9" fmla="*/ 2589499 h 4116538"/>
              <a:gd name="connsiteX10" fmla="*/ 2599655 w 5670101"/>
              <a:gd name="connsiteY10" fmla="*/ 2600707 h 4116538"/>
              <a:gd name="connsiteX11" fmla="*/ 1291320 w 5670101"/>
              <a:gd name="connsiteY11" fmla="*/ 3897051 h 4116538"/>
              <a:gd name="connsiteX12" fmla="*/ 221545 w 5670101"/>
              <a:gd name="connsiteY12" fmla="*/ 3897051 h 4116538"/>
              <a:gd name="connsiteX13" fmla="*/ 221545 w 5670101"/>
              <a:gd name="connsiteY13" fmla="*/ 2837108 h 4116538"/>
              <a:gd name="connsiteX14" fmla="*/ 1007702 w 5670101"/>
              <a:gd name="connsiteY14" fmla="*/ 2058158 h 4116538"/>
              <a:gd name="connsiteX15" fmla="*/ 221773 w 5670101"/>
              <a:gd name="connsiteY15" fmla="*/ 1279432 h 4116538"/>
              <a:gd name="connsiteX16" fmla="*/ 221773 w 5670101"/>
              <a:gd name="connsiteY16" fmla="*/ 219489 h 4116538"/>
              <a:gd name="connsiteX17" fmla="*/ 756632 w 5670101"/>
              <a:gd name="connsiteY17" fmla="*/ 1 h 4116538"/>
              <a:gd name="connsiteX18" fmla="*/ 3591682 w 5670101"/>
              <a:gd name="connsiteY18" fmla="*/ 0 h 4116538"/>
              <a:gd name="connsiteX19" fmla="*/ 4126369 w 5670101"/>
              <a:gd name="connsiteY19" fmla="*/ 219488 h 4116538"/>
              <a:gd name="connsiteX20" fmla="*/ 5435685 w 5670101"/>
              <a:gd name="connsiteY20" fmla="*/ 1516804 h 4116538"/>
              <a:gd name="connsiteX21" fmla="*/ 5448326 w 5670101"/>
              <a:gd name="connsiteY21" fmla="*/ 1527040 h 4116538"/>
              <a:gd name="connsiteX22" fmla="*/ 5448555 w 5670101"/>
              <a:gd name="connsiteY22" fmla="*/ 1527268 h 4116538"/>
              <a:gd name="connsiteX23" fmla="*/ 5670101 w 5670101"/>
              <a:gd name="connsiteY23" fmla="*/ 2057126 h 4116538"/>
              <a:gd name="connsiteX24" fmla="*/ 5669990 w 5670101"/>
              <a:gd name="connsiteY24" fmla="*/ 2058274 h 4116538"/>
              <a:gd name="connsiteX25" fmla="*/ 5670100 w 5670101"/>
              <a:gd name="connsiteY25" fmla="*/ 2059412 h 4116538"/>
              <a:gd name="connsiteX26" fmla="*/ 5448554 w 5670101"/>
              <a:gd name="connsiteY26" fmla="*/ 2589269 h 4116538"/>
              <a:gd name="connsiteX27" fmla="*/ 5448554 w 5670101"/>
              <a:gd name="connsiteY27" fmla="*/ 2589498 h 4116538"/>
              <a:gd name="connsiteX28" fmla="*/ 5434705 w 5670101"/>
              <a:gd name="connsiteY28" fmla="*/ 2600707 h 4116538"/>
              <a:gd name="connsiteX29" fmla="*/ 4126370 w 5670101"/>
              <a:gd name="connsiteY29" fmla="*/ 3897050 h 4116538"/>
              <a:gd name="connsiteX30" fmla="*/ 3056595 w 5670101"/>
              <a:gd name="connsiteY30" fmla="*/ 3897050 h 4116538"/>
              <a:gd name="connsiteX31" fmla="*/ 3056595 w 5670101"/>
              <a:gd name="connsiteY31" fmla="*/ 2837107 h 4116538"/>
              <a:gd name="connsiteX32" fmla="*/ 3842752 w 5670101"/>
              <a:gd name="connsiteY32" fmla="*/ 2058157 h 4116538"/>
              <a:gd name="connsiteX33" fmla="*/ 3056823 w 5670101"/>
              <a:gd name="connsiteY33" fmla="*/ 1279431 h 4116538"/>
              <a:gd name="connsiteX34" fmla="*/ 3056823 w 5670101"/>
              <a:gd name="connsiteY34" fmla="*/ 219488 h 4116538"/>
              <a:gd name="connsiteX35" fmla="*/ 3591682 w 5670101"/>
              <a:gd name="connsiteY35" fmla="*/ 0 h 41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0101" h="4116538">
                <a:moveTo>
                  <a:pt x="756632" y="1"/>
                </a:moveTo>
                <a:cubicBezTo>
                  <a:pt x="950199" y="1"/>
                  <a:pt x="1143737" y="73163"/>
                  <a:pt x="1291319" y="219489"/>
                </a:cubicBezTo>
                <a:lnTo>
                  <a:pt x="2600635" y="1516805"/>
                </a:lnTo>
                <a:lnTo>
                  <a:pt x="2613276" y="1527041"/>
                </a:lnTo>
                <a:lnTo>
                  <a:pt x="2613505" y="1527269"/>
                </a:lnTo>
                <a:cubicBezTo>
                  <a:pt x="2761202" y="1673595"/>
                  <a:pt x="2835051" y="1865361"/>
                  <a:pt x="2835051" y="2057127"/>
                </a:cubicBezTo>
                <a:lnTo>
                  <a:pt x="2834940" y="2058275"/>
                </a:lnTo>
                <a:lnTo>
                  <a:pt x="2835050" y="2059413"/>
                </a:lnTo>
                <a:cubicBezTo>
                  <a:pt x="2835050" y="2251179"/>
                  <a:pt x="2761201" y="2442945"/>
                  <a:pt x="2613504" y="2589270"/>
                </a:cubicBezTo>
                <a:lnTo>
                  <a:pt x="2613504" y="2589499"/>
                </a:lnTo>
                <a:lnTo>
                  <a:pt x="2599655" y="2600707"/>
                </a:lnTo>
                <a:lnTo>
                  <a:pt x="1291320" y="3897051"/>
                </a:lnTo>
                <a:cubicBezTo>
                  <a:pt x="995926" y="4189701"/>
                  <a:pt x="516939" y="4189701"/>
                  <a:pt x="221545" y="3897051"/>
                </a:cubicBezTo>
                <a:cubicBezTo>
                  <a:pt x="-73848" y="3604401"/>
                  <a:pt x="-73848" y="3129987"/>
                  <a:pt x="221545" y="2837108"/>
                </a:cubicBezTo>
                <a:lnTo>
                  <a:pt x="1007702" y="2058158"/>
                </a:lnTo>
                <a:lnTo>
                  <a:pt x="221773" y="1279432"/>
                </a:lnTo>
                <a:cubicBezTo>
                  <a:pt x="-73620" y="986553"/>
                  <a:pt x="-73620" y="512139"/>
                  <a:pt x="221773" y="219489"/>
                </a:cubicBezTo>
                <a:cubicBezTo>
                  <a:pt x="369470" y="73163"/>
                  <a:pt x="563065" y="1"/>
                  <a:pt x="756632" y="1"/>
                </a:cubicBezTo>
                <a:close/>
                <a:moveTo>
                  <a:pt x="3591682" y="0"/>
                </a:moveTo>
                <a:cubicBezTo>
                  <a:pt x="3785249" y="0"/>
                  <a:pt x="3978787" y="73162"/>
                  <a:pt x="4126369" y="219488"/>
                </a:cubicBezTo>
                <a:lnTo>
                  <a:pt x="5435685" y="1516804"/>
                </a:lnTo>
                <a:lnTo>
                  <a:pt x="5448326" y="1527040"/>
                </a:lnTo>
                <a:lnTo>
                  <a:pt x="5448555" y="1527268"/>
                </a:lnTo>
                <a:cubicBezTo>
                  <a:pt x="5596252" y="1673594"/>
                  <a:pt x="5670101" y="1865360"/>
                  <a:pt x="5670101" y="2057126"/>
                </a:cubicBezTo>
                <a:lnTo>
                  <a:pt x="5669990" y="2058274"/>
                </a:lnTo>
                <a:lnTo>
                  <a:pt x="5670100" y="2059412"/>
                </a:lnTo>
                <a:cubicBezTo>
                  <a:pt x="5670100" y="2251178"/>
                  <a:pt x="5596251" y="2442944"/>
                  <a:pt x="5448554" y="2589269"/>
                </a:cubicBezTo>
                <a:lnTo>
                  <a:pt x="5448554" y="2589498"/>
                </a:lnTo>
                <a:lnTo>
                  <a:pt x="5434705" y="2600707"/>
                </a:lnTo>
                <a:lnTo>
                  <a:pt x="4126370" y="3897050"/>
                </a:lnTo>
                <a:cubicBezTo>
                  <a:pt x="3830976" y="4189700"/>
                  <a:pt x="3351989" y="4189700"/>
                  <a:pt x="3056595" y="3897050"/>
                </a:cubicBezTo>
                <a:cubicBezTo>
                  <a:pt x="2761202" y="3604400"/>
                  <a:pt x="2761202" y="3129986"/>
                  <a:pt x="3056595" y="2837107"/>
                </a:cubicBezTo>
                <a:lnTo>
                  <a:pt x="3842752" y="2058157"/>
                </a:lnTo>
                <a:lnTo>
                  <a:pt x="3056823" y="1279431"/>
                </a:lnTo>
                <a:cubicBezTo>
                  <a:pt x="2761430" y="986552"/>
                  <a:pt x="2761430" y="512138"/>
                  <a:pt x="3056823" y="219488"/>
                </a:cubicBezTo>
                <a:cubicBezTo>
                  <a:pt x="3204520" y="73162"/>
                  <a:pt x="3398115" y="0"/>
                  <a:pt x="3591682" y="0"/>
                </a:cubicBezTo>
                <a:close/>
              </a:path>
            </a:pathLst>
          </a:custGeom>
          <a:solidFill>
            <a:schemeClr val="bg1">
              <a:lumMod val="95000"/>
            </a:schemeClr>
          </a:solidFill>
        </p:spPr>
        <p:txBody>
          <a:bodyPr wrap="square" anchor="ctr">
            <a:noAutofit/>
          </a:bodyPr>
          <a:lstStyle>
            <a:lvl1pPr marL="0" indent="0" algn="ctr">
              <a:lnSpc>
                <a:spcPct val="300000"/>
              </a:lnSpc>
              <a:spcBef>
                <a:spcPts val="15600"/>
              </a:spcBef>
              <a:buNone/>
              <a:defRPr lang="fr-BE"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94" name="Titre 1">
            <a:extLst>
              <a:ext uri="{FF2B5EF4-FFF2-40B4-BE49-F238E27FC236}">
                <a16:creationId xmlns:a16="http://schemas.microsoft.com/office/drawing/2014/main" id="{B4E7DC7E-9C10-4B77-9F2D-1352CC23EC8F}"/>
              </a:ext>
            </a:extLst>
          </p:cNvPr>
          <p:cNvSpPr>
            <a:spLocks noGrp="1"/>
          </p:cNvSpPr>
          <p:nvPr>
            <p:ph type="title"/>
          </p:nvPr>
        </p:nvSpPr>
        <p:spPr>
          <a:xfrm>
            <a:off x="7097486" y="842168"/>
            <a:ext cx="4607540"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95" name="Espace réservé du texte 2">
            <a:extLst>
              <a:ext uri="{FF2B5EF4-FFF2-40B4-BE49-F238E27FC236}">
                <a16:creationId xmlns:a16="http://schemas.microsoft.com/office/drawing/2014/main" id="{B45CF639-D90C-FDCD-5007-08C5FE496F22}"/>
              </a:ext>
            </a:extLst>
          </p:cNvPr>
          <p:cNvSpPr>
            <a:spLocks noGrp="1"/>
          </p:cNvSpPr>
          <p:nvPr>
            <p:ph type="body" idx="1"/>
          </p:nvPr>
        </p:nvSpPr>
        <p:spPr>
          <a:xfrm>
            <a:off x="7097486" y="3838965"/>
            <a:ext cx="4607540"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 name="Espace réservé du numéro de diapositive 8">
            <a:extLst>
              <a:ext uri="{FF2B5EF4-FFF2-40B4-BE49-F238E27FC236}">
                <a16:creationId xmlns:a16="http://schemas.microsoft.com/office/drawing/2014/main" id="{1B89F819-AFEA-AD66-4F14-546A84FBD15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95357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6.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4BED9-A1C7-D248-1453-6C5A32AFB1A7}"/>
              </a:ext>
            </a:extLst>
          </p:cNvPr>
          <p:cNvSpPr>
            <a:spLocks noGrp="1"/>
          </p:cNvSpPr>
          <p:nvPr>
            <p:ph type="title"/>
          </p:nvPr>
        </p:nvSpPr>
        <p:spPr>
          <a:xfrm>
            <a:off x="838200" y="365126"/>
            <a:ext cx="10515600" cy="389475"/>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1F47E959-AAE7-3A71-294E-F45A2557CEEB}"/>
              </a:ext>
            </a:extLst>
          </p:cNvPr>
          <p:cNvSpPr>
            <a:spLocks noGrp="1"/>
          </p:cNvSpPr>
          <p:nvPr>
            <p:ph type="body" idx="1"/>
          </p:nvPr>
        </p:nvSpPr>
        <p:spPr>
          <a:xfrm>
            <a:off x="838200" y="1648071"/>
            <a:ext cx="10515600" cy="4351338"/>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p:txBody>
      </p:sp>
      <p:sp>
        <p:nvSpPr>
          <p:cNvPr id="9" name="ZoneTexte 7">
            <a:extLst>
              <a:ext uri="{FF2B5EF4-FFF2-40B4-BE49-F238E27FC236}">
                <a16:creationId xmlns:a16="http://schemas.microsoft.com/office/drawing/2014/main" id="{D6394334-6E8F-9FC5-E41E-E9F5C89A2304}"/>
              </a:ext>
            </a:extLst>
          </p:cNvPr>
          <p:cNvSpPr txBox="1"/>
          <p:nvPr userDrawn="1"/>
        </p:nvSpPr>
        <p:spPr>
          <a:xfrm>
            <a:off x="838200" y="867565"/>
            <a:ext cx="6100354" cy="461665"/>
          </a:xfrm>
          <a:prstGeom prst="rect">
            <a:avLst/>
          </a:prstGeom>
          <a:noFill/>
        </p:spPr>
        <p:txBody>
          <a:bodyPr wrap="square">
            <a:spAutoFit/>
          </a:bodyPr>
          <a:lstStyle/>
          <a:p>
            <a:r>
              <a:rPr lang="en-US" sz="2400" dirty="0">
                <a:solidFill>
                  <a:schemeClr val="accent1"/>
                </a:solidFill>
                <a:latin typeface="Poppins" panose="00000500000000000000" pitchFamily="2" charset="0"/>
                <a:cs typeface="Poppins" panose="00000500000000000000" pitchFamily="2" charset="0"/>
              </a:rPr>
              <a:t>Click to add subtitle </a:t>
            </a:r>
          </a:p>
        </p:txBody>
      </p:sp>
      <p:sp>
        <p:nvSpPr>
          <p:cNvPr id="10" name="Espace réservé du numéro de diapositive 8">
            <a:extLst>
              <a:ext uri="{FF2B5EF4-FFF2-40B4-BE49-F238E27FC236}">
                <a16:creationId xmlns:a16="http://schemas.microsoft.com/office/drawing/2014/main" id="{50ECCC0B-646E-4400-F71A-7225C864E259}"/>
              </a:ext>
            </a:extLst>
          </p:cNvPr>
          <p:cNvSpPr txBox="1">
            <a:spLocks/>
          </p:cNvSpPr>
          <p:nvPr userDrawn="1"/>
        </p:nvSpPr>
        <p:spPr>
          <a:xfrm>
            <a:off x="10821509" y="6318250"/>
            <a:ext cx="831144" cy="349250"/>
          </a:xfrm>
          <a:prstGeom prst="rect">
            <a:avLst/>
          </a:prstGeom>
        </p:spPr>
        <p:txBody>
          <a:bodyPr vert="horz" lIns="0" tIns="45720" rIns="25200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11" name="Ellipse 11">
            <a:extLst>
              <a:ext uri="{FF2B5EF4-FFF2-40B4-BE49-F238E27FC236}">
                <a16:creationId xmlns:a16="http://schemas.microsoft.com/office/drawing/2014/main" id="{5F832A47-0E64-E334-1C14-DCF9449218B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Espace réservé du numéro de diapositive 8">
            <a:extLst>
              <a:ext uri="{FF2B5EF4-FFF2-40B4-BE49-F238E27FC236}">
                <a16:creationId xmlns:a16="http://schemas.microsoft.com/office/drawing/2014/main" id="{B1C9E65B-4CD9-B318-37C1-0FEF491BA6EC}"/>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376671087"/>
      </p:ext>
    </p:extLst>
  </p:cSld>
  <p:clrMap bg1="lt1" tx1="dk1" bg2="lt2" tx2="dk2" accent1="accent1" accent2="accent2" accent3="accent3" accent4="accent4" accent5="accent5" accent6="accent6" hlink="hlink" folHlink="folHlink"/>
  <p:sldLayoutIdLst>
    <p:sldLayoutId id="2147483729" r:id="rId1"/>
    <p:sldLayoutId id="2147483754" r:id="rId2"/>
    <p:sldLayoutId id="2147483738" r:id="rId3"/>
    <p:sldLayoutId id="2147483739" r:id="rId4"/>
    <p:sldLayoutId id="2147483742" r:id="rId5"/>
    <p:sldLayoutId id="2147483740" r:id="rId6"/>
    <p:sldLayoutId id="2147483743" r:id="rId7"/>
    <p:sldLayoutId id="2147483741" r:id="rId8"/>
    <p:sldLayoutId id="2147483744" r:id="rId9"/>
    <p:sldLayoutId id="2147483745" r:id="rId10"/>
    <p:sldLayoutId id="2147483735" r:id="rId11"/>
    <p:sldLayoutId id="2147483747" r:id="rId12"/>
    <p:sldLayoutId id="2147483746" r:id="rId13"/>
    <p:sldLayoutId id="2147483737" r:id="rId14"/>
    <p:sldLayoutId id="2147483733" r:id="rId15"/>
    <p:sldLayoutId id="2147483734" r:id="rId16"/>
    <p:sldLayoutId id="2147483748" r:id="rId17"/>
    <p:sldLayoutId id="2147483749" r:id="rId18"/>
    <p:sldLayoutId id="2147483736" r:id="rId19"/>
    <p:sldLayoutId id="2147483752" r:id="rId20"/>
  </p:sldLayoutIdLst>
  <p:txStyles>
    <p:titleStyle>
      <a:lvl1pPr algn="l" defTabSz="914400" rtl="0" eaLnBrk="1" latinLnBrk="0" hangingPunct="1">
        <a:lnSpc>
          <a:spcPct val="90000"/>
        </a:lnSpc>
        <a:spcBef>
          <a:spcPct val="0"/>
        </a:spcBef>
        <a:buNone/>
        <a:defRPr lang="en-US" sz="2800" b="1" kern="1200" noProof="0" dirty="0">
          <a:solidFill>
            <a:srgbClr val="6E68AE"/>
          </a:solidFill>
          <a:latin typeface="Poppins" panose="00000500000000000000" pitchFamily="2" charset="0"/>
          <a:ea typeface="+mj-ea"/>
          <a:cs typeface="Poppins" panose="00000500000000000000" pitchFamily="2" charset="0"/>
        </a:defRPr>
      </a:lvl1pPr>
    </p:titleStyle>
    <p:body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Espace réservé du numéro de diapositive 8">
            <a:extLst>
              <a:ext uri="{FF2B5EF4-FFF2-40B4-BE49-F238E27FC236}">
                <a16:creationId xmlns:a16="http://schemas.microsoft.com/office/drawing/2014/main" id="{DDFF31F3-3189-4102-80A9-0308E72DD987}"/>
              </a:ext>
            </a:extLst>
          </p:cNvPr>
          <p:cNvSpPr>
            <a:spLocks noGrp="1"/>
          </p:cNvSpPr>
          <p:nvPr>
            <p:ph type="sldNum" sz="quarter" idx="4"/>
          </p:nvPr>
        </p:nvSpPr>
        <p:spPr>
          <a:xfrm>
            <a:off x="11346072"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5" name="Tijdelijke aanduiding voor titel 1">
            <a:extLst>
              <a:ext uri="{FF2B5EF4-FFF2-40B4-BE49-F238E27FC236}">
                <a16:creationId xmlns:a16="http://schemas.microsoft.com/office/drawing/2014/main" id="{83CBA4D6-7619-4E0A-9619-6EE718E15129}"/>
              </a:ext>
            </a:extLst>
          </p:cNvPr>
          <p:cNvSpPr>
            <a:spLocks noGrp="1"/>
          </p:cNvSpPr>
          <p:nvPr>
            <p:ph type="title"/>
          </p:nvPr>
        </p:nvSpPr>
        <p:spPr>
          <a:xfrm>
            <a:off x="838200" y="363600"/>
            <a:ext cx="10515600" cy="972000"/>
          </a:xfrm>
          <a:prstGeom prst="rect">
            <a:avLst/>
          </a:prstGeom>
        </p:spPr>
        <p:txBody>
          <a:bodyPr vert="horz" lIns="91440" tIns="45720" rIns="91440" bIns="45720" rtlCol="0" anchor="ctr">
            <a:normAutofit/>
          </a:bodyPr>
          <a:lstStyle/>
          <a:p>
            <a:r>
              <a:rPr lang="fr-BE" noProof="0" dirty="0"/>
              <a:t>Modifiez le style du titre</a:t>
            </a:r>
          </a:p>
        </p:txBody>
      </p:sp>
      <p:sp>
        <p:nvSpPr>
          <p:cNvPr id="6" name="Tijdelijke aanduiding voor tekst 2">
            <a:extLst>
              <a:ext uri="{FF2B5EF4-FFF2-40B4-BE49-F238E27FC236}">
                <a16:creationId xmlns:a16="http://schemas.microsoft.com/office/drawing/2014/main" id="{02C8C1DF-593C-489A-9E15-980B30F33533}"/>
              </a:ext>
            </a:extLst>
          </p:cNvPr>
          <p:cNvSpPr>
            <a:spLocks noGrp="1" noChangeAspect="1"/>
          </p:cNvSpPr>
          <p:nvPr>
            <p:ph type="body" idx="1"/>
          </p:nvPr>
        </p:nvSpPr>
        <p:spPr>
          <a:xfrm>
            <a:off x="838200" y="1490400"/>
            <a:ext cx="10507872" cy="479679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4"/>
            <a:endParaRPr lang="fr-FR" dirty="0"/>
          </a:p>
        </p:txBody>
      </p:sp>
    </p:spTree>
    <p:extLst>
      <p:ext uri="{BB962C8B-B14F-4D97-AF65-F5344CB8AC3E}">
        <p14:creationId xmlns:p14="http://schemas.microsoft.com/office/powerpoint/2010/main" val="151129888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p:titleStyle>
    <p:bodyStyle>
      <a:lvl1pPr marL="271463" indent="-271463" algn="l" defTabSz="914400" rtl="0" eaLnBrk="1" latinLnBrk="0" hangingPunct="1">
        <a:lnSpc>
          <a:spcPct val="100000"/>
        </a:lnSpc>
        <a:spcBef>
          <a:spcPts val="1000"/>
        </a:spcBef>
        <a:buFontTx/>
        <a:buBlip>
          <a:blip r:embed="rId15"/>
        </a:buBlip>
        <a:defRPr sz="2400" kern="1200">
          <a:solidFill>
            <a:schemeClr val="tx1"/>
          </a:solidFill>
          <a:latin typeface="+mn-lt"/>
          <a:ea typeface="+mn-ea"/>
          <a:cs typeface="+mn-cs"/>
        </a:defRPr>
      </a:lvl1pPr>
      <a:lvl2pPr marL="534988" indent="-263525" algn="l" defTabSz="914400" rtl="0" eaLnBrk="1" latinLnBrk="0" hangingPunct="1">
        <a:lnSpc>
          <a:spcPct val="100000"/>
        </a:lnSpc>
        <a:spcBef>
          <a:spcPts val="500"/>
        </a:spcBef>
        <a:buFontTx/>
        <a:buBlip>
          <a:blip r:embed="rId16"/>
        </a:buBlip>
        <a:tabLst>
          <a:tab pos="534988" algn="l"/>
        </a:tabLst>
        <a:defRPr sz="2100" kern="1200">
          <a:solidFill>
            <a:schemeClr val="tx1"/>
          </a:solidFill>
          <a:latin typeface="+mn-lt"/>
          <a:ea typeface="+mn-ea"/>
          <a:cs typeface="+mn-cs"/>
        </a:defRPr>
      </a:lvl2pPr>
      <a:lvl3pPr marL="989013" indent="-180975" algn="l" defTabSz="914400" rtl="0" eaLnBrk="1" latinLnBrk="0" hangingPunct="1">
        <a:lnSpc>
          <a:spcPct val="100000"/>
        </a:lnSpc>
        <a:spcBef>
          <a:spcPts val="500"/>
        </a:spcBef>
        <a:buSzPct val="70000"/>
        <a:buFontTx/>
        <a:buBlip>
          <a:blip r:embed="rId15"/>
        </a:buBlip>
        <a:tabLst>
          <a:tab pos="989013" algn="l"/>
        </a:tabLst>
        <a:defRPr sz="1800" kern="1200">
          <a:solidFill>
            <a:schemeClr val="tx1"/>
          </a:solidFill>
          <a:latin typeface="+mn-lt"/>
          <a:ea typeface="+mn-ea"/>
          <a:cs typeface="+mn-cs"/>
        </a:defRPr>
      </a:lvl3pPr>
      <a:lvl4pPr marL="143351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433513" algn="l"/>
        </a:tabLst>
        <a:defRPr sz="1500" kern="1200">
          <a:solidFill>
            <a:schemeClr val="tx1"/>
          </a:solidFill>
          <a:latin typeface="+mn-lt"/>
          <a:ea typeface="+mn-ea"/>
          <a:cs typeface="+mn-cs"/>
        </a:defRPr>
      </a:lvl4pPr>
      <a:lvl5pPr marL="179546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795463" algn="l"/>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sv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62.png"/><Relationship Id="rId5" Type="http://schemas.openxmlformats.org/officeDocument/2006/relationships/image" Target="../media/image47.png"/><Relationship Id="rId10"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14.xml"/><Relationship Id="rId4" Type="http://schemas.openxmlformats.org/officeDocument/2006/relationships/image" Target="../media/image75.sv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5" Type="http://schemas.openxmlformats.org/officeDocument/2006/relationships/image" Target="../media/image75.sv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75.sv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75.sv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87.png"/><Relationship Id="rId7" Type="http://schemas.openxmlformats.org/officeDocument/2006/relationships/image" Target="../media/image74.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16756BF-9CA8-FC88-AB5E-1D044A6DE4F1}"/>
              </a:ext>
            </a:extLst>
          </p:cNvPr>
          <p:cNvSpPr>
            <a:spLocks noGrp="1"/>
          </p:cNvSpPr>
          <p:nvPr>
            <p:ph type="title"/>
          </p:nvPr>
        </p:nvSpPr>
        <p:spPr>
          <a:xfrm>
            <a:off x="529239" y="360948"/>
            <a:ext cx="5141645" cy="3333958"/>
          </a:xfrm>
        </p:spPr>
        <p:txBody>
          <a:bodyPr/>
          <a:lstStyle/>
          <a:p>
            <a:r>
              <a:rPr lang="nl-BE" dirty="0"/>
              <a:t>Elektronische controlekaart tijdelijke werkloosheid</a:t>
            </a:r>
            <a:endParaRPr lang="fr-BE" dirty="0"/>
          </a:p>
        </p:txBody>
      </p:sp>
      <p:sp>
        <p:nvSpPr>
          <p:cNvPr id="4" name="Espace réservé du texte 3">
            <a:extLst>
              <a:ext uri="{FF2B5EF4-FFF2-40B4-BE49-F238E27FC236}">
                <a16:creationId xmlns:a16="http://schemas.microsoft.com/office/drawing/2014/main" id="{CC18F47D-E9FE-E11C-7B00-13127B7A6FEF}"/>
              </a:ext>
            </a:extLst>
          </p:cNvPr>
          <p:cNvSpPr>
            <a:spLocks noGrp="1"/>
          </p:cNvSpPr>
          <p:nvPr>
            <p:ph type="body" idx="1"/>
          </p:nvPr>
        </p:nvSpPr>
        <p:spPr/>
        <p:txBody>
          <a:bodyPr>
            <a:normAutofit fontScale="85000" lnSpcReduction="10000"/>
          </a:bodyPr>
          <a:lstStyle/>
          <a:p>
            <a:r>
              <a:rPr lang="nl-BE" dirty="0"/>
              <a:t>eC3.2</a:t>
            </a:r>
          </a:p>
          <a:p>
            <a:endParaRPr lang="nl-BE" dirty="0"/>
          </a:p>
          <a:p>
            <a:endParaRPr lang="nl-BE" dirty="0"/>
          </a:p>
          <a:p>
            <a:r>
              <a:rPr lang="nl-BE" dirty="0"/>
              <a:t>WEBINAR – november ‘24</a:t>
            </a:r>
          </a:p>
        </p:txBody>
      </p:sp>
      <p:pic>
        <p:nvPicPr>
          <p:cNvPr id="7" name="Espace réservé pour une image  6" descr="Man in restaurant die een tablet gebruikt">
            <a:extLst>
              <a:ext uri="{FF2B5EF4-FFF2-40B4-BE49-F238E27FC236}">
                <a16:creationId xmlns:a16="http://schemas.microsoft.com/office/drawing/2014/main" id="{FE56C48D-5BD9-4964-0E49-92C67AE248E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034" r="14034"/>
          <a:stretch/>
        </p:blipFill>
        <p:spPr/>
      </p:pic>
      <p:sp>
        <p:nvSpPr>
          <p:cNvPr id="2" name="Espace réservé du numéro de diapositive 1">
            <a:extLst>
              <a:ext uri="{FF2B5EF4-FFF2-40B4-BE49-F238E27FC236}">
                <a16:creationId xmlns:a16="http://schemas.microsoft.com/office/drawing/2014/main" id="{D76EFCBA-3AF6-2567-B875-9E9D14B4BC57}"/>
              </a:ext>
            </a:extLst>
          </p:cNvPr>
          <p:cNvSpPr>
            <a:spLocks noGrp="1"/>
          </p:cNvSpPr>
          <p:nvPr>
            <p:ph type="sldNum" sz="quarter" idx="4"/>
          </p:nvPr>
        </p:nvSpPr>
        <p:spPr/>
        <p:txBody>
          <a:bodyPr/>
          <a:lstStyle/>
          <a:p>
            <a:fld id="{1A702769-3850-4183-AD4D-D4D1727092EA}" type="slidenum">
              <a:rPr lang="fr-BE" smtClean="0"/>
              <a:pPr/>
              <a:t>1</a:t>
            </a:fld>
            <a:endParaRPr lang="fr-BE" dirty="0"/>
          </a:p>
        </p:txBody>
      </p:sp>
      <p:sp>
        <p:nvSpPr>
          <p:cNvPr id="5" name="Ellipse 4">
            <a:extLst>
              <a:ext uri="{FF2B5EF4-FFF2-40B4-BE49-F238E27FC236}">
                <a16:creationId xmlns:a16="http://schemas.microsoft.com/office/drawing/2014/main" id="{5997C0E8-0E54-E5BE-77EE-013A12D3CAEE}"/>
              </a:ext>
            </a:extLst>
          </p:cNvPr>
          <p:cNvSpPr/>
          <p:nvPr/>
        </p:nvSpPr>
        <p:spPr>
          <a:xfrm>
            <a:off x="9134318" y="52182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pic>
        <p:nvPicPr>
          <p:cNvPr id="8" name="Afbeelding 7">
            <a:extLst>
              <a:ext uri="{FF2B5EF4-FFF2-40B4-BE49-F238E27FC236}">
                <a16:creationId xmlns:a16="http://schemas.microsoft.com/office/drawing/2014/main" id="{234CBF05-FC1D-570A-EE4A-867F467B6FB9}"/>
              </a:ext>
            </a:extLst>
          </p:cNvPr>
          <p:cNvPicPr>
            <a:picLocks noChangeAspect="1"/>
          </p:cNvPicPr>
          <p:nvPr/>
        </p:nvPicPr>
        <p:blipFill>
          <a:blip r:embed="rId3"/>
          <a:stretch>
            <a:fillRect/>
          </a:stretch>
        </p:blipFill>
        <p:spPr>
          <a:xfrm>
            <a:off x="529239" y="216889"/>
            <a:ext cx="1105054" cy="1066949"/>
          </a:xfrm>
          <a:prstGeom prst="rect">
            <a:avLst/>
          </a:prstGeom>
        </p:spPr>
      </p:pic>
    </p:spTree>
    <p:extLst>
      <p:ext uri="{BB962C8B-B14F-4D97-AF65-F5344CB8AC3E}">
        <p14:creationId xmlns:p14="http://schemas.microsoft.com/office/powerpoint/2010/main" val="296485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1443-56BF-5947-0B61-117F8A0A3F19}"/>
              </a:ext>
            </a:extLst>
          </p:cNvPr>
          <p:cNvSpPr>
            <a:spLocks noGrp="1"/>
          </p:cNvSpPr>
          <p:nvPr>
            <p:ph type="title"/>
          </p:nvPr>
        </p:nvSpPr>
        <p:spPr>
          <a:xfrm>
            <a:off x="3272589" y="1837280"/>
            <a:ext cx="5638800" cy="2978331"/>
          </a:xfrm>
        </p:spPr>
        <p:txBody>
          <a:bodyPr>
            <a:normAutofit/>
          </a:bodyPr>
          <a:lstStyle/>
          <a:p>
            <a:r>
              <a:rPr lang="nl-BE" sz="2000" dirty="0"/>
              <a:t>ADMINISTRATIEVE</a:t>
            </a:r>
            <a:br>
              <a:rPr lang="nl-BE" sz="4000" dirty="0"/>
            </a:br>
            <a:r>
              <a:rPr lang="nl-BE" sz="2000" dirty="0"/>
              <a:t>VER</a:t>
            </a:r>
            <a:r>
              <a:rPr lang="nl-BE" sz="5400" dirty="0"/>
              <a:t>EENVOUDIG</a:t>
            </a:r>
            <a:r>
              <a:rPr lang="nl-BE" sz="2000" dirty="0"/>
              <a:t>ING</a:t>
            </a:r>
          </a:p>
        </p:txBody>
      </p:sp>
      <p:sp>
        <p:nvSpPr>
          <p:cNvPr id="3" name="Espace réservé du numéro de diapositive 2">
            <a:extLst>
              <a:ext uri="{FF2B5EF4-FFF2-40B4-BE49-F238E27FC236}">
                <a16:creationId xmlns:a16="http://schemas.microsoft.com/office/drawing/2014/main" id="{4FD80BD5-D2CC-991D-BED5-EFDCE8EE6238}"/>
              </a:ext>
            </a:extLst>
          </p:cNvPr>
          <p:cNvSpPr>
            <a:spLocks noGrp="1"/>
          </p:cNvSpPr>
          <p:nvPr>
            <p:ph type="sldNum" sz="quarter" idx="4"/>
          </p:nvPr>
        </p:nvSpPr>
        <p:spPr/>
        <p:txBody>
          <a:bodyPr/>
          <a:lstStyle/>
          <a:p>
            <a:fld id="{1A702769-3850-4183-AD4D-D4D1727092EA}" type="slidenum">
              <a:rPr lang="fr-BE" smtClean="0"/>
              <a:pPr/>
              <a:t>10</a:t>
            </a:fld>
            <a:endParaRPr lang="fr-BE" dirty="0"/>
          </a:p>
        </p:txBody>
      </p:sp>
    </p:spTree>
    <p:extLst>
      <p:ext uri="{BB962C8B-B14F-4D97-AF65-F5344CB8AC3E}">
        <p14:creationId xmlns:p14="http://schemas.microsoft.com/office/powerpoint/2010/main" val="30726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 – Hoe is het nu?</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11</a:t>
            </a:fld>
            <a:endParaRPr lang="fr-BE" dirty="0"/>
          </a:p>
        </p:txBody>
      </p:sp>
      <p:sp>
        <p:nvSpPr>
          <p:cNvPr id="6" name="Rechthoek 5">
            <a:extLst>
              <a:ext uri="{FF2B5EF4-FFF2-40B4-BE49-F238E27FC236}">
                <a16:creationId xmlns:a16="http://schemas.microsoft.com/office/drawing/2014/main" id="{E1803638-68EB-6E1B-6225-2FCE9F958346}"/>
              </a:ext>
            </a:extLst>
          </p:cNvPr>
          <p:cNvSpPr/>
          <p:nvPr/>
        </p:nvSpPr>
        <p:spPr>
          <a:xfrm>
            <a:off x="1580147" y="2157663"/>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Werkgever</a:t>
            </a:r>
          </a:p>
        </p:txBody>
      </p:sp>
      <p:pic>
        <p:nvPicPr>
          <p:cNvPr id="9" name="Afbeelding 8">
            <a:extLst>
              <a:ext uri="{FF2B5EF4-FFF2-40B4-BE49-F238E27FC236}">
                <a16:creationId xmlns:a16="http://schemas.microsoft.com/office/drawing/2014/main" id="{A8C978DE-5B48-110A-06B4-CC8CBDABCAB2}"/>
              </a:ext>
            </a:extLst>
          </p:cNvPr>
          <p:cNvPicPr>
            <a:picLocks noChangeAspect="1"/>
          </p:cNvPicPr>
          <p:nvPr/>
        </p:nvPicPr>
        <p:blipFill>
          <a:blip r:embed="rId2"/>
          <a:stretch>
            <a:fillRect/>
          </a:stretch>
        </p:blipFill>
        <p:spPr>
          <a:xfrm>
            <a:off x="2161599" y="4996299"/>
            <a:ext cx="1066949" cy="924054"/>
          </a:xfrm>
          <a:prstGeom prst="rect">
            <a:avLst/>
          </a:prstGeom>
          <a:ln>
            <a:solidFill>
              <a:srgbClr val="FF0000"/>
            </a:solidFill>
          </a:ln>
        </p:spPr>
      </p:pic>
      <p:cxnSp>
        <p:nvCxnSpPr>
          <p:cNvPr id="26" name="Rechte verbindingslijn met pijl 25">
            <a:extLst>
              <a:ext uri="{FF2B5EF4-FFF2-40B4-BE49-F238E27FC236}">
                <a16:creationId xmlns:a16="http://schemas.microsoft.com/office/drawing/2014/main" id="{CCD9CD47-C552-E2B6-ABBC-1A693111F101}"/>
              </a:ext>
            </a:extLst>
          </p:cNvPr>
          <p:cNvCxnSpPr>
            <a:cxnSpLocks/>
            <a:stCxn id="6" idx="2"/>
            <a:endCxn id="9" idx="0"/>
          </p:cNvCxnSpPr>
          <p:nvPr/>
        </p:nvCxnSpPr>
        <p:spPr>
          <a:xfrm>
            <a:off x="2695074" y="2711116"/>
            <a:ext cx="0" cy="2285183"/>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30" name="Graphic 29" descr="Draadloos met effen opvulling">
            <a:extLst>
              <a:ext uri="{FF2B5EF4-FFF2-40B4-BE49-F238E27FC236}">
                <a16:creationId xmlns:a16="http://schemas.microsoft.com/office/drawing/2014/main" id="{A016E739-5B50-E069-56A0-31E4F06527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5474" y="3368434"/>
            <a:ext cx="457200" cy="457200"/>
          </a:xfrm>
          <a:prstGeom prst="rect">
            <a:avLst/>
          </a:prstGeom>
        </p:spPr>
      </p:pic>
      <p:pic>
        <p:nvPicPr>
          <p:cNvPr id="32" name="Graphic 31" descr="Contract met effen opvulling">
            <a:extLst>
              <a:ext uri="{FF2B5EF4-FFF2-40B4-BE49-F238E27FC236}">
                <a16:creationId xmlns:a16="http://schemas.microsoft.com/office/drawing/2014/main" id="{0DDFEE03-3638-C0CE-21D6-FC7BC5182E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7400" y="3825634"/>
            <a:ext cx="513347" cy="513347"/>
          </a:xfrm>
          <a:prstGeom prst="rect">
            <a:avLst/>
          </a:prstGeom>
        </p:spPr>
      </p:pic>
      <p:sp>
        <p:nvSpPr>
          <p:cNvPr id="33" name="Tekstvak 32">
            <a:extLst>
              <a:ext uri="{FF2B5EF4-FFF2-40B4-BE49-F238E27FC236}">
                <a16:creationId xmlns:a16="http://schemas.microsoft.com/office/drawing/2014/main" id="{7B2D4AF5-DBCB-8183-2962-A3ADE45907EE}"/>
              </a:ext>
            </a:extLst>
          </p:cNvPr>
          <p:cNvSpPr txBox="1"/>
          <p:nvPr/>
        </p:nvSpPr>
        <p:spPr>
          <a:xfrm>
            <a:off x="473256" y="3484375"/>
            <a:ext cx="1852855" cy="738664"/>
          </a:xfrm>
          <a:prstGeom prst="rect">
            <a:avLst/>
          </a:prstGeom>
          <a:noFill/>
        </p:spPr>
        <p:txBody>
          <a:bodyPr wrap="square" rtlCol="0">
            <a:spAutoFit/>
          </a:bodyPr>
          <a:lstStyle/>
          <a:p>
            <a:pPr algn="ctr"/>
            <a:r>
              <a:rPr lang="nl-BE" sz="1400" dirty="0"/>
              <a:t>Mededelingen tijdelijke werkloosheid</a:t>
            </a:r>
          </a:p>
        </p:txBody>
      </p:sp>
      <p:pic>
        <p:nvPicPr>
          <p:cNvPr id="35" name="Afbeelding 34">
            <a:extLst>
              <a:ext uri="{FF2B5EF4-FFF2-40B4-BE49-F238E27FC236}">
                <a16:creationId xmlns:a16="http://schemas.microsoft.com/office/drawing/2014/main" id="{60F91513-EAAD-8796-B6B4-7B5BB53358A0}"/>
              </a:ext>
            </a:extLst>
          </p:cNvPr>
          <p:cNvPicPr>
            <a:picLocks noChangeAspect="1"/>
          </p:cNvPicPr>
          <p:nvPr/>
        </p:nvPicPr>
        <p:blipFill>
          <a:blip r:embed="rId7"/>
          <a:stretch>
            <a:fillRect/>
          </a:stretch>
        </p:blipFill>
        <p:spPr>
          <a:xfrm>
            <a:off x="7505925" y="5182062"/>
            <a:ext cx="2915057" cy="552527"/>
          </a:xfrm>
          <a:prstGeom prst="rect">
            <a:avLst/>
          </a:prstGeom>
        </p:spPr>
      </p:pic>
      <p:sp>
        <p:nvSpPr>
          <p:cNvPr id="36" name="Tekstvak 35">
            <a:extLst>
              <a:ext uri="{FF2B5EF4-FFF2-40B4-BE49-F238E27FC236}">
                <a16:creationId xmlns:a16="http://schemas.microsoft.com/office/drawing/2014/main" id="{19EE1EB4-A6A6-F148-D968-9F7DB0E209FC}"/>
              </a:ext>
            </a:extLst>
          </p:cNvPr>
          <p:cNvSpPr txBox="1"/>
          <p:nvPr/>
        </p:nvSpPr>
        <p:spPr>
          <a:xfrm>
            <a:off x="7545737" y="5639527"/>
            <a:ext cx="2835431" cy="369332"/>
          </a:xfrm>
          <a:prstGeom prst="rect">
            <a:avLst/>
          </a:prstGeom>
          <a:noFill/>
        </p:spPr>
        <p:txBody>
          <a:bodyPr wrap="square" rtlCol="0">
            <a:spAutoFit/>
          </a:bodyPr>
          <a:lstStyle/>
          <a:p>
            <a:pPr algn="ctr"/>
            <a:r>
              <a:rPr lang="nl-BE" dirty="0"/>
              <a:t>Uitbetalingsinstelling</a:t>
            </a:r>
          </a:p>
        </p:txBody>
      </p:sp>
      <p:cxnSp>
        <p:nvCxnSpPr>
          <p:cNvPr id="37" name="Rechte verbindingslijn met pijl 36">
            <a:extLst>
              <a:ext uri="{FF2B5EF4-FFF2-40B4-BE49-F238E27FC236}">
                <a16:creationId xmlns:a16="http://schemas.microsoft.com/office/drawing/2014/main" id="{118472F3-BFA3-3135-3926-201A223255E3}"/>
              </a:ext>
            </a:extLst>
          </p:cNvPr>
          <p:cNvCxnSpPr>
            <a:cxnSpLocks/>
            <a:stCxn id="6" idx="3"/>
            <a:endCxn id="35" idx="1"/>
          </p:cNvCxnSpPr>
          <p:nvPr/>
        </p:nvCxnSpPr>
        <p:spPr>
          <a:xfrm>
            <a:off x="3810001" y="2434390"/>
            <a:ext cx="3695924" cy="3023936"/>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0" name="Graphic 39" descr="Draadloos met effen opvulling">
            <a:extLst>
              <a:ext uri="{FF2B5EF4-FFF2-40B4-BE49-F238E27FC236}">
                <a16:creationId xmlns:a16="http://schemas.microsoft.com/office/drawing/2014/main" id="{29815FB9-E7B5-B7B7-D1A6-F56662193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4106" y="3368434"/>
            <a:ext cx="457200" cy="457200"/>
          </a:xfrm>
          <a:prstGeom prst="rect">
            <a:avLst/>
          </a:prstGeom>
        </p:spPr>
      </p:pic>
      <p:pic>
        <p:nvPicPr>
          <p:cNvPr id="41" name="Graphic 40" descr="Contract met effen opvulling">
            <a:extLst>
              <a:ext uri="{FF2B5EF4-FFF2-40B4-BE49-F238E27FC236}">
                <a16:creationId xmlns:a16="http://schemas.microsoft.com/office/drawing/2014/main" id="{79476756-AA4B-35C5-415F-AEB9ACE175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6032" y="3825634"/>
            <a:ext cx="513347" cy="513347"/>
          </a:xfrm>
          <a:prstGeom prst="rect">
            <a:avLst/>
          </a:prstGeom>
        </p:spPr>
      </p:pic>
      <p:sp>
        <p:nvSpPr>
          <p:cNvPr id="42" name="Tekstvak 41">
            <a:extLst>
              <a:ext uri="{FF2B5EF4-FFF2-40B4-BE49-F238E27FC236}">
                <a16:creationId xmlns:a16="http://schemas.microsoft.com/office/drawing/2014/main" id="{57BA33A1-4DAE-BD61-FAB5-0119E4D6F8FA}"/>
              </a:ext>
            </a:extLst>
          </p:cNvPr>
          <p:cNvSpPr txBox="1"/>
          <p:nvPr/>
        </p:nvSpPr>
        <p:spPr>
          <a:xfrm>
            <a:off x="3744631" y="3412854"/>
            <a:ext cx="1852855" cy="954107"/>
          </a:xfrm>
          <a:prstGeom prst="rect">
            <a:avLst/>
          </a:prstGeom>
          <a:noFill/>
        </p:spPr>
        <p:txBody>
          <a:bodyPr wrap="square" rtlCol="0">
            <a:spAutoFit/>
          </a:bodyPr>
          <a:lstStyle/>
          <a:p>
            <a:pPr algn="ctr"/>
            <a:r>
              <a:rPr lang="nl-BE" sz="1400" dirty="0"/>
              <a:t>Maandelijkse aangifte uren tijdelijke werkloosheid</a:t>
            </a:r>
          </a:p>
        </p:txBody>
      </p:sp>
      <p:cxnSp>
        <p:nvCxnSpPr>
          <p:cNvPr id="43" name="Rechte verbindingslijn met pijl 42">
            <a:extLst>
              <a:ext uri="{FF2B5EF4-FFF2-40B4-BE49-F238E27FC236}">
                <a16:creationId xmlns:a16="http://schemas.microsoft.com/office/drawing/2014/main" id="{969B819E-4A0A-8927-DE9B-242A9E736C14}"/>
              </a:ext>
            </a:extLst>
          </p:cNvPr>
          <p:cNvCxnSpPr>
            <a:cxnSpLocks/>
            <a:stCxn id="9" idx="3"/>
            <a:endCxn id="35" idx="1"/>
          </p:cNvCxnSpPr>
          <p:nvPr/>
        </p:nvCxnSpPr>
        <p:spPr>
          <a:xfrm>
            <a:off x="3228548" y="5458326"/>
            <a:ext cx="4277377"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6" name="Graphic 45" descr="Draadloos met effen opvulling">
            <a:extLst>
              <a:ext uri="{FF2B5EF4-FFF2-40B4-BE49-F238E27FC236}">
                <a16:creationId xmlns:a16="http://schemas.microsoft.com/office/drawing/2014/main" id="{4A27FDFD-8B7D-9471-32D8-A62E4AC6C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1059" y="4970844"/>
            <a:ext cx="457200" cy="457200"/>
          </a:xfrm>
          <a:prstGeom prst="rect">
            <a:avLst/>
          </a:prstGeom>
        </p:spPr>
      </p:pic>
      <p:pic>
        <p:nvPicPr>
          <p:cNvPr id="48" name="Graphic 47" descr="Controlelijst met effen opvulling">
            <a:extLst>
              <a:ext uri="{FF2B5EF4-FFF2-40B4-BE49-F238E27FC236}">
                <a16:creationId xmlns:a16="http://schemas.microsoft.com/office/drawing/2014/main" id="{7454A3B5-06AA-2035-F8C4-C649D6DF5F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8259" y="4954574"/>
            <a:ext cx="517766" cy="517766"/>
          </a:xfrm>
          <a:prstGeom prst="rect">
            <a:avLst/>
          </a:prstGeom>
        </p:spPr>
      </p:pic>
      <p:sp>
        <p:nvSpPr>
          <p:cNvPr id="49" name="Tekstvak 48">
            <a:extLst>
              <a:ext uri="{FF2B5EF4-FFF2-40B4-BE49-F238E27FC236}">
                <a16:creationId xmlns:a16="http://schemas.microsoft.com/office/drawing/2014/main" id="{0DD5B783-AA8F-F22B-A364-7D3790611296}"/>
              </a:ext>
            </a:extLst>
          </p:cNvPr>
          <p:cNvSpPr txBox="1"/>
          <p:nvPr/>
        </p:nvSpPr>
        <p:spPr>
          <a:xfrm>
            <a:off x="4317443" y="5502622"/>
            <a:ext cx="2057177" cy="738664"/>
          </a:xfrm>
          <a:prstGeom prst="rect">
            <a:avLst/>
          </a:prstGeom>
          <a:noFill/>
        </p:spPr>
        <p:txBody>
          <a:bodyPr wrap="square" rtlCol="0">
            <a:spAutoFit/>
          </a:bodyPr>
          <a:lstStyle/>
          <a:p>
            <a:pPr algn="ctr"/>
            <a:r>
              <a:rPr lang="nl-BE" sz="1400" dirty="0"/>
              <a:t>Inhoud werkloosheids- dossier</a:t>
            </a:r>
          </a:p>
        </p:txBody>
      </p:sp>
      <p:sp>
        <p:nvSpPr>
          <p:cNvPr id="50" name="Rechthoek 49">
            <a:extLst>
              <a:ext uri="{FF2B5EF4-FFF2-40B4-BE49-F238E27FC236}">
                <a16:creationId xmlns:a16="http://schemas.microsoft.com/office/drawing/2014/main" id="{D389743A-58A5-71D2-BA3C-2392E1FE60E1}"/>
              </a:ext>
            </a:extLst>
          </p:cNvPr>
          <p:cNvSpPr/>
          <p:nvPr/>
        </p:nvSpPr>
        <p:spPr>
          <a:xfrm>
            <a:off x="5859379" y="2157663"/>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Werknemer</a:t>
            </a:r>
          </a:p>
        </p:txBody>
      </p:sp>
      <p:pic>
        <p:nvPicPr>
          <p:cNvPr id="52" name="Afbeelding 51">
            <a:extLst>
              <a:ext uri="{FF2B5EF4-FFF2-40B4-BE49-F238E27FC236}">
                <a16:creationId xmlns:a16="http://schemas.microsoft.com/office/drawing/2014/main" id="{46DC646B-58B6-0013-C150-4F2441D3463D}"/>
              </a:ext>
            </a:extLst>
          </p:cNvPr>
          <p:cNvPicPr>
            <a:picLocks noChangeAspect="1"/>
          </p:cNvPicPr>
          <p:nvPr/>
        </p:nvPicPr>
        <p:blipFill>
          <a:blip r:embed="rId10"/>
          <a:stretch>
            <a:fillRect/>
          </a:stretch>
        </p:blipFill>
        <p:spPr>
          <a:xfrm>
            <a:off x="8375891" y="3002417"/>
            <a:ext cx="1175126" cy="1589543"/>
          </a:xfrm>
          <a:prstGeom prst="rect">
            <a:avLst/>
          </a:prstGeom>
        </p:spPr>
      </p:pic>
      <p:cxnSp>
        <p:nvCxnSpPr>
          <p:cNvPr id="53" name="Rechte verbindingslijn met pijl 52">
            <a:extLst>
              <a:ext uri="{FF2B5EF4-FFF2-40B4-BE49-F238E27FC236}">
                <a16:creationId xmlns:a16="http://schemas.microsoft.com/office/drawing/2014/main" id="{9872346B-A0DF-4FC4-106C-9DEADA38C068}"/>
              </a:ext>
            </a:extLst>
          </p:cNvPr>
          <p:cNvCxnSpPr>
            <a:cxnSpLocks/>
            <a:stCxn id="50" idx="3"/>
            <a:endCxn id="52" idx="0"/>
          </p:cNvCxnSpPr>
          <p:nvPr/>
        </p:nvCxnSpPr>
        <p:spPr>
          <a:xfrm>
            <a:off x="8089233" y="2434390"/>
            <a:ext cx="874221" cy="56802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56" name="Rechte verbindingslijn met pijl 55">
            <a:extLst>
              <a:ext uri="{FF2B5EF4-FFF2-40B4-BE49-F238E27FC236}">
                <a16:creationId xmlns:a16="http://schemas.microsoft.com/office/drawing/2014/main" id="{6A246BF2-AF68-F129-9109-BFA1EF16506E}"/>
              </a:ext>
            </a:extLst>
          </p:cNvPr>
          <p:cNvCxnSpPr>
            <a:cxnSpLocks/>
            <a:stCxn id="52" idx="2"/>
            <a:endCxn id="35" idx="0"/>
          </p:cNvCxnSpPr>
          <p:nvPr/>
        </p:nvCxnSpPr>
        <p:spPr>
          <a:xfrm>
            <a:off x="8963454" y="4591960"/>
            <a:ext cx="0" cy="590102"/>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62" name="Afbeelding 61">
            <a:extLst>
              <a:ext uri="{FF2B5EF4-FFF2-40B4-BE49-F238E27FC236}">
                <a16:creationId xmlns:a16="http://schemas.microsoft.com/office/drawing/2014/main" id="{8E006110-BB08-4999-8931-B447C7517D56}"/>
              </a:ext>
            </a:extLst>
          </p:cNvPr>
          <p:cNvPicPr>
            <a:picLocks noChangeAspect="1"/>
          </p:cNvPicPr>
          <p:nvPr/>
        </p:nvPicPr>
        <p:blipFill>
          <a:blip r:embed="rId11"/>
          <a:stretch>
            <a:fillRect/>
          </a:stretch>
        </p:blipFill>
        <p:spPr>
          <a:xfrm>
            <a:off x="4419600" y="1306681"/>
            <a:ext cx="723497" cy="1045051"/>
          </a:xfrm>
          <a:prstGeom prst="rect">
            <a:avLst/>
          </a:prstGeom>
        </p:spPr>
      </p:pic>
      <p:cxnSp>
        <p:nvCxnSpPr>
          <p:cNvPr id="65" name="Rechte verbindingslijn met pijl 64">
            <a:extLst>
              <a:ext uri="{FF2B5EF4-FFF2-40B4-BE49-F238E27FC236}">
                <a16:creationId xmlns:a16="http://schemas.microsoft.com/office/drawing/2014/main" id="{BF2B725F-BA9D-0DC3-DAFE-0D12D6249EAE}"/>
              </a:ext>
            </a:extLst>
          </p:cNvPr>
          <p:cNvCxnSpPr>
            <a:cxnSpLocks/>
            <a:stCxn id="6" idx="3"/>
            <a:endCxn id="50" idx="1"/>
          </p:cNvCxnSpPr>
          <p:nvPr/>
        </p:nvCxnSpPr>
        <p:spPr>
          <a:xfrm>
            <a:off x="3810001" y="2434390"/>
            <a:ext cx="2049378"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72" name="Afbeelding 71">
            <a:extLst>
              <a:ext uri="{FF2B5EF4-FFF2-40B4-BE49-F238E27FC236}">
                <a16:creationId xmlns:a16="http://schemas.microsoft.com/office/drawing/2014/main" id="{3F4DF6CE-4816-7472-7CA0-54683BD978A8}"/>
              </a:ext>
            </a:extLst>
          </p:cNvPr>
          <p:cNvPicPr>
            <a:picLocks noChangeAspect="1"/>
          </p:cNvPicPr>
          <p:nvPr/>
        </p:nvPicPr>
        <p:blipFill>
          <a:blip r:embed="rId12"/>
          <a:stretch>
            <a:fillRect/>
          </a:stretch>
        </p:blipFill>
        <p:spPr>
          <a:xfrm>
            <a:off x="8526343" y="1962177"/>
            <a:ext cx="649741" cy="653443"/>
          </a:xfrm>
          <a:prstGeom prst="rect">
            <a:avLst/>
          </a:prstGeom>
        </p:spPr>
      </p:pic>
      <p:pic>
        <p:nvPicPr>
          <p:cNvPr id="74" name="Afbeelding 73">
            <a:extLst>
              <a:ext uri="{FF2B5EF4-FFF2-40B4-BE49-F238E27FC236}">
                <a16:creationId xmlns:a16="http://schemas.microsoft.com/office/drawing/2014/main" id="{DCEF5636-DBE2-5A22-234F-A5271176AB24}"/>
              </a:ext>
            </a:extLst>
          </p:cNvPr>
          <p:cNvPicPr>
            <a:picLocks noChangeAspect="1"/>
          </p:cNvPicPr>
          <p:nvPr/>
        </p:nvPicPr>
        <p:blipFill>
          <a:blip r:embed="rId13"/>
          <a:stretch>
            <a:fillRect/>
          </a:stretch>
        </p:blipFill>
        <p:spPr>
          <a:xfrm>
            <a:off x="9109494" y="4535945"/>
            <a:ext cx="441517" cy="496113"/>
          </a:xfrm>
          <a:prstGeom prst="rect">
            <a:avLst/>
          </a:prstGeom>
        </p:spPr>
      </p:pic>
      <p:pic>
        <p:nvPicPr>
          <p:cNvPr id="76" name="Graphic 75" descr="Origami silhouet">
            <a:extLst>
              <a:ext uri="{FF2B5EF4-FFF2-40B4-BE49-F238E27FC236}">
                <a16:creationId xmlns:a16="http://schemas.microsoft.com/office/drawing/2014/main" id="{48F0CB56-EEFE-75CC-AA1F-C582CE9E05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78382" y="1625263"/>
            <a:ext cx="401825" cy="401825"/>
          </a:xfrm>
          <a:prstGeom prst="rect">
            <a:avLst/>
          </a:prstGeom>
        </p:spPr>
      </p:pic>
      <p:pic>
        <p:nvPicPr>
          <p:cNvPr id="77" name="Graphic 76" descr="Origami silhouet">
            <a:extLst>
              <a:ext uri="{FF2B5EF4-FFF2-40B4-BE49-F238E27FC236}">
                <a16:creationId xmlns:a16="http://schemas.microsoft.com/office/drawing/2014/main" id="{F030345E-4237-0FF0-6C0C-2FEA51F93E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82597" y="2115666"/>
            <a:ext cx="401825" cy="401825"/>
          </a:xfrm>
          <a:prstGeom prst="rect">
            <a:avLst/>
          </a:prstGeom>
        </p:spPr>
      </p:pic>
      <p:pic>
        <p:nvPicPr>
          <p:cNvPr id="78" name="Graphic 77" descr="Origami silhouet">
            <a:extLst>
              <a:ext uri="{FF2B5EF4-FFF2-40B4-BE49-F238E27FC236}">
                <a16:creationId xmlns:a16="http://schemas.microsoft.com/office/drawing/2014/main" id="{6A1B375D-4270-E6CB-3366-85FBDB5B07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28576" y="4598484"/>
            <a:ext cx="401825" cy="401825"/>
          </a:xfrm>
          <a:prstGeom prst="rect">
            <a:avLst/>
          </a:prstGeom>
        </p:spPr>
      </p:pic>
      <p:pic>
        <p:nvPicPr>
          <p:cNvPr id="80" name="Graphic 79" descr="Horloge met effen opvulling">
            <a:extLst>
              <a:ext uri="{FF2B5EF4-FFF2-40B4-BE49-F238E27FC236}">
                <a16:creationId xmlns:a16="http://schemas.microsoft.com/office/drawing/2014/main" id="{0B47E261-63FA-31C7-C1E2-B1DE231EB6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68103" y="1601738"/>
            <a:ext cx="457200" cy="457200"/>
          </a:xfrm>
          <a:prstGeom prst="rect">
            <a:avLst/>
          </a:prstGeom>
        </p:spPr>
      </p:pic>
      <p:pic>
        <p:nvPicPr>
          <p:cNvPr id="81" name="Graphic 80" descr="Horloge met effen opvulling">
            <a:extLst>
              <a:ext uri="{FF2B5EF4-FFF2-40B4-BE49-F238E27FC236}">
                <a16:creationId xmlns:a16="http://schemas.microsoft.com/office/drawing/2014/main" id="{521E7771-7CB6-C7D7-CBBD-6B41AC5DB30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55303" y="2087978"/>
            <a:ext cx="457200" cy="457200"/>
          </a:xfrm>
          <a:prstGeom prst="rect">
            <a:avLst/>
          </a:prstGeom>
        </p:spPr>
      </p:pic>
      <p:pic>
        <p:nvPicPr>
          <p:cNvPr id="82" name="Graphic 81" descr="Horloge met effen opvulling">
            <a:extLst>
              <a:ext uri="{FF2B5EF4-FFF2-40B4-BE49-F238E27FC236}">
                <a16:creationId xmlns:a16="http://schemas.microsoft.com/office/drawing/2014/main" id="{2A2CDD58-5FEC-73EA-6467-F174174D47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30401" y="4558924"/>
            <a:ext cx="457200" cy="457200"/>
          </a:xfrm>
          <a:prstGeom prst="rect">
            <a:avLst/>
          </a:prstGeom>
        </p:spPr>
      </p:pic>
    </p:spTree>
    <p:extLst>
      <p:ext uri="{BB962C8B-B14F-4D97-AF65-F5344CB8AC3E}">
        <p14:creationId xmlns:p14="http://schemas.microsoft.com/office/powerpoint/2010/main" val="382126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2"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 – Hoe zal het zijn?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12</a:t>
            </a:fld>
            <a:endParaRPr lang="fr-BE" dirty="0"/>
          </a:p>
        </p:txBody>
      </p:sp>
      <p:pic>
        <p:nvPicPr>
          <p:cNvPr id="10" name="Afbeelding 9">
            <a:extLst>
              <a:ext uri="{FF2B5EF4-FFF2-40B4-BE49-F238E27FC236}">
                <a16:creationId xmlns:a16="http://schemas.microsoft.com/office/drawing/2014/main" id="{72B12344-C9AA-75A1-3550-5A76CAC9762E}"/>
              </a:ext>
            </a:extLst>
          </p:cNvPr>
          <p:cNvPicPr>
            <a:picLocks noChangeAspect="1"/>
          </p:cNvPicPr>
          <p:nvPr/>
        </p:nvPicPr>
        <p:blipFill>
          <a:blip r:embed="rId2"/>
          <a:stretch>
            <a:fillRect/>
          </a:stretch>
        </p:blipFill>
        <p:spPr>
          <a:xfrm>
            <a:off x="1387621" y="1574078"/>
            <a:ext cx="9409029" cy="4756871"/>
          </a:xfrm>
          <a:prstGeom prst="rect">
            <a:avLst/>
          </a:prstGeom>
        </p:spPr>
      </p:pic>
      <p:cxnSp>
        <p:nvCxnSpPr>
          <p:cNvPr id="12" name="Rechte verbindingslijn 11">
            <a:extLst>
              <a:ext uri="{FF2B5EF4-FFF2-40B4-BE49-F238E27FC236}">
                <a16:creationId xmlns:a16="http://schemas.microsoft.com/office/drawing/2014/main" id="{FD6A5FD3-BFA5-70D9-DAD3-6351FD4B20EE}"/>
              </a:ext>
            </a:extLst>
          </p:cNvPr>
          <p:cNvCxnSpPr/>
          <p:nvPr/>
        </p:nvCxnSpPr>
        <p:spPr>
          <a:xfrm flipV="1">
            <a:off x="4724400" y="1359952"/>
            <a:ext cx="1668379" cy="153564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9CF6B917-357C-6038-BB2B-431FD4DBF317}"/>
              </a:ext>
            </a:extLst>
          </p:cNvPr>
          <p:cNvCxnSpPr>
            <a:cxnSpLocks/>
          </p:cNvCxnSpPr>
          <p:nvPr/>
        </p:nvCxnSpPr>
        <p:spPr>
          <a:xfrm>
            <a:off x="4724400" y="1390815"/>
            <a:ext cx="1572126" cy="150478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DAE79F64-F6CD-6818-F9F5-1283DDBD4E56}"/>
              </a:ext>
            </a:extLst>
          </p:cNvPr>
          <p:cNvCxnSpPr/>
          <p:nvPr/>
        </p:nvCxnSpPr>
        <p:spPr>
          <a:xfrm flipV="1">
            <a:off x="8357937" y="3116563"/>
            <a:ext cx="1668379" cy="153564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BA88DC40-4681-CACE-B84C-45B929D092EB}"/>
              </a:ext>
            </a:extLst>
          </p:cNvPr>
          <p:cNvCxnSpPr>
            <a:cxnSpLocks/>
          </p:cNvCxnSpPr>
          <p:nvPr/>
        </p:nvCxnSpPr>
        <p:spPr>
          <a:xfrm>
            <a:off x="8357937" y="3147426"/>
            <a:ext cx="1572126" cy="150478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BBA003AB-FE11-2D71-9F20-F922BDFEB6C3}"/>
              </a:ext>
            </a:extLst>
          </p:cNvPr>
          <p:cNvCxnSpPr>
            <a:cxnSpLocks/>
          </p:cNvCxnSpPr>
          <p:nvPr/>
        </p:nvCxnSpPr>
        <p:spPr>
          <a:xfrm flipV="1">
            <a:off x="9472884" y="2355848"/>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3A41E88E-D33E-656F-80F9-68DD1D13A80E}"/>
              </a:ext>
            </a:extLst>
          </p:cNvPr>
          <p:cNvCxnSpPr>
            <a:cxnSpLocks/>
          </p:cNvCxnSpPr>
          <p:nvPr/>
        </p:nvCxnSpPr>
        <p:spPr>
          <a:xfrm>
            <a:off x="9480864" y="2355848"/>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635709A8-0374-1737-7283-3F1DB535CBFB}"/>
              </a:ext>
            </a:extLst>
          </p:cNvPr>
          <p:cNvCxnSpPr>
            <a:cxnSpLocks/>
          </p:cNvCxnSpPr>
          <p:nvPr/>
        </p:nvCxnSpPr>
        <p:spPr>
          <a:xfrm flipV="1">
            <a:off x="5743094" y="1887657"/>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58500124-DE38-C4E3-5643-6494276C9DF0}"/>
              </a:ext>
            </a:extLst>
          </p:cNvPr>
          <p:cNvCxnSpPr>
            <a:cxnSpLocks/>
          </p:cNvCxnSpPr>
          <p:nvPr/>
        </p:nvCxnSpPr>
        <p:spPr>
          <a:xfrm>
            <a:off x="5751074" y="1887657"/>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014563F5-1DA4-325E-1B1A-1D5A871514FB}"/>
              </a:ext>
            </a:extLst>
          </p:cNvPr>
          <p:cNvCxnSpPr>
            <a:cxnSpLocks/>
          </p:cNvCxnSpPr>
          <p:nvPr/>
        </p:nvCxnSpPr>
        <p:spPr>
          <a:xfrm flipV="1">
            <a:off x="9884829" y="4632241"/>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A51B8E31-69C7-CA94-67B9-CEA065B1EBEC}"/>
              </a:ext>
            </a:extLst>
          </p:cNvPr>
          <p:cNvCxnSpPr>
            <a:cxnSpLocks/>
          </p:cNvCxnSpPr>
          <p:nvPr/>
        </p:nvCxnSpPr>
        <p:spPr>
          <a:xfrm>
            <a:off x="9892809" y="4632241"/>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Rechte verbindingslijn 30">
            <a:extLst>
              <a:ext uri="{FF2B5EF4-FFF2-40B4-BE49-F238E27FC236}">
                <a16:creationId xmlns:a16="http://schemas.microsoft.com/office/drawing/2014/main" id="{9930D796-2F11-4C0A-98EB-8459FF9355B1}"/>
              </a:ext>
            </a:extLst>
          </p:cNvPr>
          <p:cNvCxnSpPr>
            <a:cxnSpLocks/>
          </p:cNvCxnSpPr>
          <p:nvPr/>
        </p:nvCxnSpPr>
        <p:spPr>
          <a:xfrm flipV="1">
            <a:off x="8702550" y="2353508"/>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DCDAAB6A-89EF-79F8-E169-4CC77DF0637C}"/>
              </a:ext>
            </a:extLst>
          </p:cNvPr>
          <p:cNvCxnSpPr>
            <a:cxnSpLocks/>
          </p:cNvCxnSpPr>
          <p:nvPr/>
        </p:nvCxnSpPr>
        <p:spPr>
          <a:xfrm>
            <a:off x="8710530" y="2353508"/>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Rechte verbindingslijn 37">
            <a:extLst>
              <a:ext uri="{FF2B5EF4-FFF2-40B4-BE49-F238E27FC236}">
                <a16:creationId xmlns:a16="http://schemas.microsoft.com/office/drawing/2014/main" id="{04D7CECB-18F0-B4B6-3CE3-1C94428A4968}"/>
              </a:ext>
            </a:extLst>
          </p:cNvPr>
          <p:cNvCxnSpPr>
            <a:cxnSpLocks/>
          </p:cNvCxnSpPr>
          <p:nvPr/>
        </p:nvCxnSpPr>
        <p:spPr>
          <a:xfrm flipV="1">
            <a:off x="9212189" y="4641206"/>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75D8E5BB-5193-078E-51B3-C9487D2B2EB9}"/>
              </a:ext>
            </a:extLst>
          </p:cNvPr>
          <p:cNvCxnSpPr>
            <a:cxnSpLocks/>
          </p:cNvCxnSpPr>
          <p:nvPr/>
        </p:nvCxnSpPr>
        <p:spPr>
          <a:xfrm>
            <a:off x="9220169" y="4641206"/>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007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 – Hoe zal het zijn?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13</a:t>
            </a:fld>
            <a:endParaRPr lang="fr-BE" dirty="0"/>
          </a:p>
        </p:txBody>
      </p:sp>
      <p:sp>
        <p:nvSpPr>
          <p:cNvPr id="6" name="Rechthoek 5">
            <a:extLst>
              <a:ext uri="{FF2B5EF4-FFF2-40B4-BE49-F238E27FC236}">
                <a16:creationId xmlns:a16="http://schemas.microsoft.com/office/drawing/2014/main" id="{E1803638-68EB-6E1B-6225-2FCE9F958346}"/>
              </a:ext>
            </a:extLst>
          </p:cNvPr>
          <p:cNvSpPr/>
          <p:nvPr/>
        </p:nvSpPr>
        <p:spPr>
          <a:xfrm>
            <a:off x="1580147" y="2157663"/>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Werkgever</a:t>
            </a:r>
          </a:p>
        </p:txBody>
      </p:sp>
      <p:pic>
        <p:nvPicPr>
          <p:cNvPr id="9" name="Afbeelding 8">
            <a:extLst>
              <a:ext uri="{FF2B5EF4-FFF2-40B4-BE49-F238E27FC236}">
                <a16:creationId xmlns:a16="http://schemas.microsoft.com/office/drawing/2014/main" id="{A8C978DE-5B48-110A-06B4-CC8CBDABCAB2}"/>
              </a:ext>
            </a:extLst>
          </p:cNvPr>
          <p:cNvPicPr>
            <a:picLocks noChangeAspect="1"/>
          </p:cNvPicPr>
          <p:nvPr/>
        </p:nvPicPr>
        <p:blipFill>
          <a:blip r:embed="rId2"/>
          <a:stretch>
            <a:fillRect/>
          </a:stretch>
        </p:blipFill>
        <p:spPr>
          <a:xfrm>
            <a:off x="2161599" y="4996299"/>
            <a:ext cx="1066949" cy="924054"/>
          </a:xfrm>
          <a:prstGeom prst="rect">
            <a:avLst/>
          </a:prstGeom>
          <a:ln>
            <a:solidFill>
              <a:srgbClr val="FF0000"/>
            </a:solidFill>
          </a:ln>
        </p:spPr>
      </p:pic>
      <p:cxnSp>
        <p:nvCxnSpPr>
          <p:cNvPr id="26" name="Rechte verbindingslijn met pijl 25">
            <a:extLst>
              <a:ext uri="{FF2B5EF4-FFF2-40B4-BE49-F238E27FC236}">
                <a16:creationId xmlns:a16="http://schemas.microsoft.com/office/drawing/2014/main" id="{CCD9CD47-C552-E2B6-ABBC-1A693111F101}"/>
              </a:ext>
            </a:extLst>
          </p:cNvPr>
          <p:cNvCxnSpPr>
            <a:cxnSpLocks/>
            <a:stCxn id="6" idx="2"/>
            <a:endCxn id="9" idx="0"/>
          </p:cNvCxnSpPr>
          <p:nvPr/>
        </p:nvCxnSpPr>
        <p:spPr>
          <a:xfrm>
            <a:off x="2695074" y="2711116"/>
            <a:ext cx="0" cy="2285183"/>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30" name="Graphic 29" descr="Draadloos met effen opvulling">
            <a:extLst>
              <a:ext uri="{FF2B5EF4-FFF2-40B4-BE49-F238E27FC236}">
                <a16:creationId xmlns:a16="http://schemas.microsoft.com/office/drawing/2014/main" id="{A016E739-5B50-E069-56A0-31E4F06527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5474" y="3368434"/>
            <a:ext cx="457200" cy="457200"/>
          </a:xfrm>
          <a:prstGeom prst="rect">
            <a:avLst/>
          </a:prstGeom>
        </p:spPr>
      </p:pic>
      <p:pic>
        <p:nvPicPr>
          <p:cNvPr id="32" name="Graphic 31" descr="Contract met effen opvulling">
            <a:extLst>
              <a:ext uri="{FF2B5EF4-FFF2-40B4-BE49-F238E27FC236}">
                <a16:creationId xmlns:a16="http://schemas.microsoft.com/office/drawing/2014/main" id="{0DDFEE03-3638-C0CE-21D6-FC7BC5182E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7400" y="3825634"/>
            <a:ext cx="513347" cy="513347"/>
          </a:xfrm>
          <a:prstGeom prst="rect">
            <a:avLst/>
          </a:prstGeom>
        </p:spPr>
      </p:pic>
      <p:sp>
        <p:nvSpPr>
          <p:cNvPr id="33" name="Tekstvak 32">
            <a:extLst>
              <a:ext uri="{FF2B5EF4-FFF2-40B4-BE49-F238E27FC236}">
                <a16:creationId xmlns:a16="http://schemas.microsoft.com/office/drawing/2014/main" id="{7B2D4AF5-DBCB-8183-2962-A3ADE45907EE}"/>
              </a:ext>
            </a:extLst>
          </p:cNvPr>
          <p:cNvSpPr txBox="1"/>
          <p:nvPr/>
        </p:nvSpPr>
        <p:spPr>
          <a:xfrm>
            <a:off x="473256" y="3484375"/>
            <a:ext cx="1852855" cy="738664"/>
          </a:xfrm>
          <a:prstGeom prst="rect">
            <a:avLst/>
          </a:prstGeom>
          <a:noFill/>
        </p:spPr>
        <p:txBody>
          <a:bodyPr wrap="square" rtlCol="0">
            <a:spAutoFit/>
          </a:bodyPr>
          <a:lstStyle/>
          <a:p>
            <a:pPr algn="ctr"/>
            <a:r>
              <a:rPr lang="nl-BE" sz="1400" dirty="0"/>
              <a:t>Mededelingen tijdelijke werkloosheid</a:t>
            </a:r>
          </a:p>
        </p:txBody>
      </p:sp>
      <p:pic>
        <p:nvPicPr>
          <p:cNvPr id="35" name="Afbeelding 34">
            <a:extLst>
              <a:ext uri="{FF2B5EF4-FFF2-40B4-BE49-F238E27FC236}">
                <a16:creationId xmlns:a16="http://schemas.microsoft.com/office/drawing/2014/main" id="{60F91513-EAAD-8796-B6B4-7B5BB53358A0}"/>
              </a:ext>
            </a:extLst>
          </p:cNvPr>
          <p:cNvPicPr>
            <a:picLocks noChangeAspect="1"/>
          </p:cNvPicPr>
          <p:nvPr/>
        </p:nvPicPr>
        <p:blipFill>
          <a:blip r:embed="rId7"/>
          <a:stretch>
            <a:fillRect/>
          </a:stretch>
        </p:blipFill>
        <p:spPr>
          <a:xfrm>
            <a:off x="7505925" y="5182062"/>
            <a:ext cx="2915057" cy="552527"/>
          </a:xfrm>
          <a:prstGeom prst="rect">
            <a:avLst/>
          </a:prstGeom>
        </p:spPr>
      </p:pic>
      <p:sp>
        <p:nvSpPr>
          <p:cNvPr id="36" name="Tekstvak 35">
            <a:extLst>
              <a:ext uri="{FF2B5EF4-FFF2-40B4-BE49-F238E27FC236}">
                <a16:creationId xmlns:a16="http://schemas.microsoft.com/office/drawing/2014/main" id="{19EE1EB4-A6A6-F148-D968-9F7DB0E209FC}"/>
              </a:ext>
            </a:extLst>
          </p:cNvPr>
          <p:cNvSpPr txBox="1"/>
          <p:nvPr/>
        </p:nvSpPr>
        <p:spPr>
          <a:xfrm>
            <a:off x="7545737" y="5639527"/>
            <a:ext cx="2835431" cy="369332"/>
          </a:xfrm>
          <a:prstGeom prst="rect">
            <a:avLst/>
          </a:prstGeom>
          <a:noFill/>
        </p:spPr>
        <p:txBody>
          <a:bodyPr wrap="square" rtlCol="0">
            <a:spAutoFit/>
          </a:bodyPr>
          <a:lstStyle/>
          <a:p>
            <a:pPr algn="ctr"/>
            <a:r>
              <a:rPr lang="nl-BE" dirty="0"/>
              <a:t>Uitbetalingsinstelling</a:t>
            </a:r>
          </a:p>
        </p:txBody>
      </p:sp>
      <p:cxnSp>
        <p:nvCxnSpPr>
          <p:cNvPr id="37" name="Rechte verbindingslijn met pijl 36">
            <a:extLst>
              <a:ext uri="{FF2B5EF4-FFF2-40B4-BE49-F238E27FC236}">
                <a16:creationId xmlns:a16="http://schemas.microsoft.com/office/drawing/2014/main" id="{118472F3-BFA3-3135-3926-201A223255E3}"/>
              </a:ext>
            </a:extLst>
          </p:cNvPr>
          <p:cNvCxnSpPr>
            <a:cxnSpLocks/>
            <a:stCxn id="6" idx="3"/>
            <a:endCxn id="35" idx="1"/>
          </p:cNvCxnSpPr>
          <p:nvPr/>
        </p:nvCxnSpPr>
        <p:spPr>
          <a:xfrm>
            <a:off x="3810001" y="2434390"/>
            <a:ext cx="3695924" cy="3023936"/>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0" name="Graphic 39" descr="Draadloos met effen opvulling">
            <a:extLst>
              <a:ext uri="{FF2B5EF4-FFF2-40B4-BE49-F238E27FC236}">
                <a16:creationId xmlns:a16="http://schemas.microsoft.com/office/drawing/2014/main" id="{29815FB9-E7B5-B7B7-D1A6-F56662193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7425" y="3368434"/>
            <a:ext cx="457200" cy="457200"/>
          </a:xfrm>
          <a:prstGeom prst="rect">
            <a:avLst/>
          </a:prstGeom>
        </p:spPr>
      </p:pic>
      <p:pic>
        <p:nvPicPr>
          <p:cNvPr id="41" name="Graphic 40" descr="Contract met effen opvulling">
            <a:extLst>
              <a:ext uri="{FF2B5EF4-FFF2-40B4-BE49-F238E27FC236}">
                <a16:creationId xmlns:a16="http://schemas.microsoft.com/office/drawing/2014/main" id="{79476756-AA4B-35C5-415F-AEB9ACE175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9351" y="3825634"/>
            <a:ext cx="513347" cy="513347"/>
          </a:xfrm>
          <a:prstGeom prst="rect">
            <a:avLst/>
          </a:prstGeom>
        </p:spPr>
      </p:pic>
      <p:sp>
        <p:nvSpPr>
          <p:cNvPr id="42" name="Tekstvak 41">
            <a:extLst>
              <a:ext uri="{FF2B5EF4-FFF2-40B4-BE49-F238E27FC236}">
                <a16:creationId xmlns:a16="http://schemas.microsoft.com/office/drawing/2014/main" id="{57BA33A1-4DAE-BD61-FAB5-0119E4D6F8FA}"/>
              </a:ext>
            </a:extLst>
          </p:cNvPr>
          <p:cNvSpPr txBox="1"/>
          <p:nvPr/>
        </p:nvSpPr>
        <p:spPr>
          <a:xfrm>
            <a:off x="3744631" y="3412854"/>
            <a:ext cx="1852855" cy="954107"/>
          </a:xfrm>
          <a:prstGeom prst="rect">
            <a:avLst/>
          </a:prstGeom>
          <a:noFill/>
        </p:spPr>
        <p:txBody>
          <a:bodyPr wrap="square" rtlCol="0">
            <a:spAutoFit/>
          </a:bodyPr>
          <a:lstStyle/>
          <a:p>
            <a:pPr algn="ctr"/>
            <a:r>
              <a:rPr lang="nl-BE" sz="1400" dirty="0"/>
              <a:t>Maandelijkse aangifte uren tijdelijke werkloosheid</a:t>
            </a:r>
          </a:p>
        </p:txBody>
      </p:sp>
      <p:cxnSp>
        <p:nvCxnSpPr>
          <p:cNvPr id="43" name="Rechte verbindingslijn met pijl 42">
            <a:extLst>
              <a:ext uri="{FF2B5EF4-FFF2-40B4-BE49-F238E27FC236}">
                <a16:creationId xmlns:a16="http://schemas.microsoft.com/office/drawing/2014/main" id="{969B819E-4A0A-8927-DE9B-242A9E736C14}"/>
              </a:ext>
            </a:extLst>
          </p:cNvPr>
          <p:cNvCxnSpPr>
            <a:cxnSpLocks/>
            <a:stCxn id="9" idx="3"/>
            <a:endCxn id="35" idx="1"/>
          </p:cNvCxnSpPr>
          <p:nvPr/>
        </p:nvCxnSpPr>
        <p:spPr>
          <a:xfrm>
            <a:off x="3228548" y="5458326"/>
            <a:ext cx="4277377"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6" name="Graphic 45" descr="Draadloos met effen opvulling">
            <a:extLst>
              <a:ext uri="{FF2B5EF4-FFF2-40B4-BE49-F238E27FC236}">
                <a16:creationId xmlns:a16="http://schemas.microsoft.com/office/drawing/2014/main" id="{4A27FDFD-8B7D-9471-32D8-A62E4AC6C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1059" y="4970844"/>
            <a:ext cx="457200" cy="457200"/>
          </a:xfrm>
          <a:prstGeom prst="rect">
            <a:avLst/>
          </a:prstGeom>
        </p:spPr>
      </p:pic>
      <p:pic>
        <p:nvPicPr>
          <p:cNvPr id="48" name="Graphic 47" descr="Controlelijst met effen opvulling">
            <a:extLst>
              <a:ext uri="{FF2B5EF4-FFF2-40B4-BE49-F238E27FC236}">
                <a16:creationId xmlns:a16="http://schemas.microsoft.com/office/drawing/2014/main" id="{7454A3B5-06AA-2035-F8C4-C649D6DF5F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8259" y="4954574"/>
            <a:ext cx="517766" cy="517766"/>
          </a:xfrm>
          <a:prstGeom prst="rect">
            <a:avLst/>
          </a:prstGeom>
        </p:spPr>
      </p:pic>
      <p:sp>
        <p:nvSpPr>
          <p:cNvPr id="49" name="Tekstvak 48">
            <a:extLst>
              <a:ext uri="{FF2B5EF4-FFF2-40B4-BE49-F238E27FC236}">
                <a16:creationId xmlns:a16="http://schemas.microsoft.com/office/drawing/2014/main" id="{0DD5B783-AA8F-F22B-A364-7D3790611296}"/>
              </a:ext>
            </a:extLst>
          </p:cNvPr>
          <p:cNvSpPr txBox="1"/>
          <p:nvPr/>
        </p:nvSpPr>
        <p:spPr>
          <a:xfrm>
            <a:off x="4317443" y="5502622"/>
            <a:ext cx="2057177" cy="738664"/>
          </a:xfrm>
          <a:prstGeom prst="rect">
            <a:avLst/>
          </a:prstGeom>
          <a:noFill/>
        </p:spPr>
        <p:txBody>
          <a:bodyPr wrap="square" rtlCol="0">
            <a:spAutoFit/>
          </a:bodyPr>
          <a:lstStyle/>
          <a:p>
            <a:pPr algn="ctr"/>
            <a:r>
              <a:rPr lang="nl-BE" sz="1400" dirty="0"/>
              <a:t>Inhoud werkloosheids- dossier</a:t>
            </a:r>
          </a:p>
        </p:txBody>
      </p:sp>
      <p:sp>
        <p:nvSpPr>
          <p:cNvPr id="50" name="Rechthoek 49">
            <a:extLst>
              <a:ext uri="{FF2B5EF4-FFF2-40B4-BE49-F238E27FC236}">
                <a16:creationId xmlns:a16="http://schemas.microsoft.com/office/drawing/2014/main" id="{D389743A-58A5-71D2-BA3C-2392E1FE60E1}"/>
              </a:ext>
            </a:extLst>
          </p:cNvPr>
          <p:cNvSpPr/>
          <p:nvPr/>
        </p:nvSpPr>
        <p:spPr>
          <a:xfrm>
            <a:off x="7848525" y="2165761"/>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Werknemer</a:t>
            </a:r>
          </a:p>
        </p:txBody>
      </p:sp>
      <p:cxnSp>
        <p:nvCxnSpPr>
          <p:cNvPr id="56" name="Rechte verbindingslijn met pijl 55">
            <a:extLst>
              <a:ext uri="{FF2B5EF4-FFF2-40B4-BE49-F238E27FC236}">
                <a16:creationId xmlns:a16="http://schemas.microsoft.com/office/drawing/2014/main" id="{6A246BF2-AF68-F129-9109-BFA1EF16506E}"/>
              </a:ext>
            </a:extLst>
          </p:cNvPr>
          <p:cNvCxnSpPr>
            <a:cxnSpLocks/>
            <a:stCxn id="50" idx="2"/>
            <a:endCxn id="35" idx="0"/>
          </p:cNvCxnSpPr>
          <p:nvPr/>
        </p:nvCxnSpPr>
        <p:spPr>
          <a:xfrm>
            <a:off x="8963452" y="2719214"/>
            <a:ext cx="2" cy="2462848"/>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7" name="Graphic 6" descr="Draadloos met effen opvulling">
            <a:extLst>
              <a:ext uri="{FF2B5EF4-FFF2-40B4-BE49-F238E27FC236}">
                <a16:creationId xmlns:a16="http://schemas.microsoft.com/office/drawing/2014/main" id="{C1B90238-08D2-1968-2D4C-62284C39A6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8179" y="3344440"/>
            <a:ext cx="457200" cy="457200"/>
          </a:xfrm>
          <a:prstGeom prst="rect">
            <a:avLst/>
          </a:prstGeom>
        </p:spPr>
      </p:pic>
      <p:pic>
        <p:nvPicPr>
          <p:cNvPr id="8" name="Graphic 7" descr="Contract met effen opvulling">
            <a:extLst>
              <a:ext uri="{FF2B5EF4-FFF2-40B4-BE49-F238E27FC236}">
                <a16:creationId xmlns:a16="http://schemas.microsoft.com/office/drawing/2014/main" id="{7FDCFD24-6A3E-AFA3-619A-C2DF5B156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0105" y="3801640"/>
            <a:ext cx="513347" cy="513347"/>
          </a:xfrm>
          <a:prstGeom prst="rect">
            <a:avLst/>
          </a:prstGeom>
        </p:spPr>
      </p:pic>
      <p:pic>
        <p:nvPicPr>
          <p:cNvPr id="11" name="Afbeelding 10">
            <a:extLst>
              <a:ext uri="{FF2B5EF4-FFF2-40B4-BE49-F238E27FC236}">
                <a16:creationId xmlns:a16="http://schemas.microsoft.com/office/drawing/2014/main" id="{278283B0-6B2E-43C1-3C4A-4F1A80F0BCC3}"/>
              </a:ext>
            </a:extLst>
          </p:cNvPr>
          <p:cNvPicPr>
            <a:picLocks noChangeAspect="1"/>
          </p:cNvPicPr>
          <p:nvPr/>
        </p:nvPicPr>
        <p:blipFill>
          <a:blip r:embed="rId10"/>
          <a:stretch>
            <a:fillRect/>
          </a:stretch>
        </p:blipFill>
        <p:spPr>
          <a:xfrm>
            <a:off x="9025120" y="2882734"/>
            <a:ext cx="1081406" cy="2088110"/>
          </a:xfrm>
          <a:prstGeom prst="rect">
            <a:avLst/>
          </a:prstGeom>
          <a:ln>
            <a:solidFill>
              <a:schemeClr val="tx1"/>
            </a:solidFill>
          </a:ln>
        </p:spPr>
      </p:pic>
      <p:pic>
        <p:nvPicPr>
          <p:cNvPr id="15" name="Afbeelding 14">
            <a:extLst>
              <a:ext uri="{FF2B5EF4-FFF2-40B4-BE49-F238E27FC236}">
                <a16:creationId xmlns:a16="http://schemas.microsoft.com/office/drawing/2014/main" id="{72DD32AC-F9D1-3DB2-CC15-633030A01E27}"/>
              </a:ext>
            </a:extLst>
          </p:cNvPr>
          <p:cNvPicPr>
            <a:picLocks noChangeAspect="1"/>
          </p:cNvPicPr>
          <p:nvPr/>
        </p:nvPicPr>
        <p:blipFill>
          <a:blip r:embed="rId11"/>
          <a:stretch>
            <a:fillRect/>
          </a:stretch>
        </p:blipFill>
        <p:spPr>
          <a:xfrm>
            <a:off x="7360226" y="3885152"/>
            <a:ext cx="1137410" cy="1073630"/>
          </a:xfrm>
          <a:prstGeom prst="rect">
            <a:avLst/>
          </a:prstGeom>
        </p:spPr>
      </p:pic>
    </p:spTree>
    <p:extLst>
      <p:ext uri="{BB962C8B-B14F-4D97-AF65-F5344CB8AC3E}">
        <p14:creationId xmlns:p14="http://schemas.microsoft.com/office/powerpoint/2010/main" val="412620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14</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491916"/>
            <a:ext cx="10515600" cy="4687775"/>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0000" lvl="2" indent="0">
              <a:buNone/>
            </a:pPr>
            <a:endParaRPr lang="fr-BE" sz="2000" dirty="0"/>
          </a:p>
          <a:p>
            <a:r>
              <a:rPr lang="fr-BE" sz="2400" dirty="0" err="1"/>
              <a:t>Juistere</a:t>
            </a:r>
            <a:r>
              <a:rPr lang="fr-BE" sz="2400" dirty="0"/>
              <a:t> </a:t>
            </a:r>
            <a:r>
              <a:rPr lang="fr-BE" sz="2400" dirty="0" err="1"/>
              <a:t>betaling</a:t>
            </a:r>
            <a:endParaRPr lang="fr-BE" sz="2400" dirty="0"/>
          </a:p>
          <a:p>
            <a:pPr lvl="1"/>
            <a:r>
              <a:rPr lang="fr-BE" sz="2000" dirty="0" err="1"/>
              <a:t>Inhoudelijk</a:t>
            </a:r>
            <a:r>
              <a:rPr lang="fr-BE" sz="2000" dirty="0"/>
              <a:t> </a:t>
            </a:r>
            <a:r>
              <a:rPr lang="fr-BE" sz="2000" dirty="0" err="1"/>
              <a:t>eenvoudig</a:t>
            </a:r>
            <a:r>
              <a:rPr lang="fr-BE" sz="2000" dirty="0"/>
              <a:t>(er)</a:t>
            </a:r>
          </a:p>
          <a:p>
            <a:pPr lvl="1"/>
            <a:r>
              <a:rPr lang="fr-BE" sz="2000" dirty="0" err="1"/>
              <a:t>Geen</a:t>
            </a:r>
            <a:r>
              <a:rPr lang="fr-BE" sz="2000" dirty="0"/>
              <a:t> </a:t>
            </a:r>
            <a:r>
              <a:rPr lang="fr-BE" sz="2000" dirty="0" err="1"/>
              <a:t>onduidelijkheden</a:t>
            </a:r>
            <a:r>
              <a:rPr lang="fr-BE" sz="2000" dirty="0"/>
              <a:t> </a:t>
            </a:r>
            <a:r>
              <a:rPr lang="fr-BE" sz="2000" dirty="0" err="1"/>
              <a:t>als</a:t>
            </a:r>
            <a:r>
              <a:rPr lang="fr-BE" sz="2000" dirty="0"/>
              <a:t> </a:t>
            </a:r>
            <a:r>
              <a:rPr lang="fr-BE" sz="2000" dirty="0" err="1"/>
              <a:t>gevolg</a:t>
            </a:r>
            <a:r>
              <a:rPr lang="fr-BE" sz="2000" dirty="0"/>
              <a:t> van </a:t>
            </a:r>
            <a:r>
              <a:rPr lang="fr-BE" sz="2000" dirty="0" err="1"/>
              <a:t>gebruik</a:t>
            </a:r>
            <a:r>
              <a:rPr lang="fr-BE" sz="2000" dirty="0"/>
              <a:t> papier</a:t>
            </a:r>
          </a:p>
          <a:p>
            <a:pPr lvl="1"/>
            <a:r>
              <a:rPr lang="fr-BE" sz="2000" dirty="0"/>
              <a:t>Te </a:t>
            </a:r>
            <a:r>
              <a:rPr lang="fr-BE" sz="2000" dirty="0" err="1"/>
              <a:t>gebruiken</a:t>
            </a:r>
            <a:r>
              <a:rPr lang="fr-BE" sz="2000" dirty="0"/>
              <a:t> in de 3 </a:t>
            </a:r>
            <a:r>
              <a:rPr lang="fr-BE" sz="2000" dirty="0" err="1"/>
              <a:t>landstalen</a:t>
            </a:r>
            <a:endParaRPr lang="fr-BE" sz="2000" dirty="0"/>
          </a:p>
          <a:p>
            <a:endParaRPr lang="fr-BE" dirty="0"/>
          </a:p>
          <a:p>
            <a:r>
              <a:rPr lang="fr-BE" sz="2400" dirty="0" err="1"/>
              <a:t>Vrijwaring</a:t>
            </a:r>
            <a:r>
              <a:rPr lang="fr-BE" sz="2400" dirty="0"/>
              <a:t> van sociale </a:t>
            </a:r>
            <a:r>
              <a:rPr lang="fr-BE" sz="2400" dirty="0" err="1"/>
              <a:t>rechten</a:t>
            </a:r>
            <a:endParaRPr lang="fr-BE" sz="2400" dirty="0"/>
          </a:p>
          <a:p>
            <a:pPr lvl="1"/>
            <a:r>
              <a:rPr lang="fr-BE" sz="2000" dirty="0" err="1"/>
              <a:t>Verlies</a:t>
            </a:r>
            <a:r>
              <a:rPr lang="fr-BE" sz="2000" dirty="0"/>
              <a:t> van </a:t>
            </a:r>
            <a:r>
              <a:rPr lang="fr-BE" sz="2000" dirty="0" err="1"/>
              <a:t>controlekaart</a:t>
            </a:r>
            <a:r>
              <a:rPr lang="fr-BE" sz="2000" dirty="0"/>
              <a:t> </a:t>
            </a:r>
            <a:r>
              <a:rPr lang="fr-BE" sz="2000" dirty="0" err="1"/>
              <a:t>onmogelijk</a:t>
            </a:r>
            <a:endParaRPr lang="fr-BE" sz="2000" dirty="0"/>
          </a:p>
        </p:txBody>
      </p:sp>
    </p:spTree>
    <p:extLst>
      <p:ext uri="{BB962C8B-B14F-4D97-AF65-F5344CB8AC3E}">
        <p14:creationId xmlns:p14="http://schemas.microsoft.com/office/powerpoint/2010/main" val="67609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1443-56BF-5947-0B61-117F8A0A3F19}"/>
              </a:ext>
            </a:extLst>
          </p:cNvPr>
          <p:cNvSpPr>
            <a:spLocks noGrp="1"/>
          </p:cNvSpPr>
          <p:nvPr>
            <p:ph type="title"/>
          </p:nvPr>
        </p:nvSpPr>
        <p:spPr/>
        <p:txBody>
          <a:bodyPr/>
          <a:lstStyle/>
          <a:p>
            <a:r>
              <a:rPr lang="nl-BE" dirty="0"/>
              <a:t>SNEL</a:t>
            </a:r>
          </a:p>
        </p:txBody>
      </p:sp>
      <p:sp>
        <p:nvSpPr>
          <p:cNvPr id="3" name="Espace réservé du numéro de diapositive 2">
            <a:extLst>
              <a:ext uri="{FF2B5EF4-FFF2-40B4-BE49-F238E27FC236}">
                <a16:creationId xmlns:a16="http://schemas.microsoft.com/office/drawing/2014/main" id="{4FD80BD5-D2CC-991D-BED5-EFDCE8EE6238}"/>
              </a:ext>
            </a:extLst>
          </p:cNvPr>
          <p:cNvSpPr>
            <a:spLocks noGrp="1"/>
          </p:cNvSpPr>
          <p:nvPr>
            <p:ph type="sldNum" sz="quarter" idx="4"/>
          </p:nvPr>
        </p:nvSpPr>
        <p:spPr/>
        <p:txBody>
          <a:bodyPr/>
          <a:lstStyle/>
          <a:p>
            <a:fld id="{1A702769-3850-4183-AD4D-D4D1727092EA}" type="slidenum">
              <a:rPr lang="fr-BE" smtClean="0"/>
              <a:pPr/>
              <a:t>15</a:t>
            </a:fld>
            <a:endParaRPr lang="fr-BE" dirty="0"/>
          </a:p>
        </p:txBody>
      </p:sp>
    </p:spTree>
    <p:extLst>
      <p:ext uri="{BB962C8B-B14F-4D97-AF65-F5344CB8AC3E}">
        <p14:creationId xmlns:p14="http://schemas.microsoft.com/office/powerpoint/2010/main" val="9791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16</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580148"/>
            <a:ext cx="10515600" cy="4599544"/>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err="1"/>
              <a:t>Snellere</a:t>
            </a:r>
            <a:r>
              <a:rPr lang="fr-BE" sz="2400" dirty="0"/>
              <a:t> </a:t>
            </a:r>
            <a:r>
              <a:rPr lang="fr-BE" sz="2400" dirty="0" err="1"/>
              <a:t>betaling</a:t>
            </a:r>
            <a:endParaRPr lang="fr-BE" sz="2400" dirty="0"/>
          </a:p>
          <a:p>
            <a:pPr lvl="1"/>
            <a:r>
              <a:rPr lang="fr-BE" sz="2000" dirty="0" err="1"/>
              <a:t>Controlekaart</a:t>
            </a:r>
            <a:r>
              <a:rPr lang="fr-BE" sz="2000" dirty="0"/>
              <a:t> </a:t>
            </a:r>
            <a:r>
              <a:rPr lang="fr-BE" sz="2000" dirty="0" err="1"/>
              <a:t>digitaal</a:t>
            </a:r>
            <a:r>
              <a:rPr lang="fr-BE" sz="2000" dirty="0"/>
              <a:t> </a:t>
            </a:r>
            <a:r>
              <a:rPr lang="fr-BE" sz="2000" dirty="0" err="1"/>
              <a:t>verzenden</a:t>
            </a:r>
            <a:r>
              <a:rPr lang="fr-BE" sz="2000" dirty="0"/>
              <a:t> </a:t>
            </a:r>
            <a:r>
              <a:rPr lang="fr-BE" sz="2000" dirty="0" err="1"/>
              <a:t>naar</a:t>
            </a:r>
            <a:r>
              <a:rPr lang="fr-BE" sz="2000" dirty="0"/>
              <a:t> </a:t>
            </a:r>
            <a:r>
              <a:rPr lang="fr-BE" sz="2000" dirty="0" err="1"/>
              <a:t>uitbetalingsinstelling</a:t>
            </a:r>
            <a:endParaRPr lang="fr-BE" sz="2000" dirty="0"/>
          </a:p>
          <a:p>
            <a:pPr lvl="1"/>
            <a:r>
              <a:rPr lang="fr-BE" sz="2000" dirty="0" err="1"/>
              <a:t>Automatische</a:t>
            </a:r>
            <a:r>
              <a:rPr lang="fr-BE" sz="2000" dirty="0"/>
              <a:t> </a:t>
            </a:r>
            <a:r>
              <a:rPr lang="fr-BE" sz="2000" dirty="0" err="1"/>
              <a:t>betalingsprocessen</a:t>
            </a:r>
            <a:endParaRPr lang="fr-BE" sz="2000" dirty="0"/>
          </a:p>
          <a:p>
            <a:pPr lvl="1"/>
            <a:endParaRPr lang="fr-BE" sz="2000" dirty="0"/>
          </a:p>
          <a:p>
            <a:r>
              <a:rPr lang="fr-BE" sz="2400" dirty="0" err="1"/>
              <a:t>Geen</a:t>
            </a:r>
            <a:r>
              <a:rPr lang="fr-BE" sz="2400" dirty="0"/>
              <a:t> lange en complexe </a:t>
            </a:r>
            <a:r>
              <a:rPr lang="fr-BE" sz="2400" dirty="0" err="1"/>
              <a:t>administratieve</a:t>
            </a:r>
            <a:r>
              <a:rPr lang="fr-BE" sz="2400" dirty="0"/>
              <a:t> </a:t>
            </a:r>
            <a:r>
              <a:rPr lang="fr-BE" sz="2400" dirty="0" err="1"/>
              <a:t>procedures</a:t>
            </a:r>
            <a:r>
              <a:rPr lang="fr-BE" sz="2400" dirty="0"/>
              <a:t> </a:t>
            </a:r>
            <a:r>
              <a:rPr lang="fr-BE" sz="2400" dirty="0" err="1"/>
              <a:t>meer</a:t>
            </a:r>
            <a:r>
              <a:rPr lang="fr-BE" sz="2400" dirty="0"/>
              <a:t> </a:t>
            </a:r>
            <a:r>
              <a:rPr lang="fr-BE" sz="2400" dirty="0" err="1"/>
              <a:t>voor</a:t>
            </a:r>
            <a:r>
              <a:rPr lang="fr-BE" sz="2400" dirty="0"/>
              <a:t>:</a:t>
            </a:r>
          </a:p>
          <a:p>
            <a:pPr lvl="1"/>
            <a:r>
              <a:rPr lang="fr-BE" sz="2000" dirty="0" err="1"/>
              <a:t>Verlies</a:t>
            </a:r>
            <a:r>
              <a:rPr lang="fr-BE" sz="2000" dirty="0"/>
              <a:t> en </a:t>
            </a:r>
            <a:r>
              <a:rPr lang="fr-BE" sz="2000" dirty="0" err="1"/>
              <a:t>vervanging</a:t>
            </a:r>
            <a:r>
              <a:rPr lang="fr-BE" sz="2000" dirty="0"/>
              <a:t> van de </a:t>
            </a:r>
            <a:r>
              <a:rPr lang="fr-BE" sz="2000" dirty="0" err="1"/>
              <a:t>papieren</a:t>
            </a:r>
            <a:r>
              <a:rPr lang="fr-BE" sz="2000" dirty="0"/>
              <a:t> </a:t>
            </a:r>
            <a:r>
              <a:rPr lang="fr-BE" sz="2000" dirty="0" err="1"/>
              <a:t>controlekaart</a:t>
            </a:r>
            <a:endParaRPr lang="fr-BE" sz="2000" dirty="0"/>
          </a:p>
          <a:p>
            <a:pPr lvl="1"/>
            <a:r>
              <a:rPr lang="fr-BE" sz="2000" dirty="0" err="1"/>
              <a:t>Correctie</a:t>
            </a:r>
            <a:r>
              <a:rPr lang="fr-BE" sz="2000" dirty="0"/>
              <a:t> van </a:t>
            </a:r>
            <a:r>
              <a:rPr lang="fr-BE" sz="2000" dirty="0" err="1"/>
              <a:t>een</a:t>
            </a:r>
            <a:r>
              <a:rPr lang="fr-BE" sz="2000" dirty="0"/>
              <a:t> </a:t>
            </a:r>
            <a:r>
              <a:rPr lang="fr-BE" sz="2000" dirty="0" err="1"/>
              <a:t>vergissing</a:t>
            </a:r>
            <a:r>
              <a:rPr lang="fr-BE" sz="2000" dirty="0"/>
              <a:t> op de </a:t>
            </a:r>
            <a:r>
              <a:rPr lang="fr-BE" sz="2000" dirty="0" err="1"/>
              <a:t>papieren</a:t>
            </a:r>
            <a:r>
              <a:rPr lang="fr-BE" sz="2000" dirty="0"/>
              <a:t> </a:t>
            </a:r>
            <a:r>
              <a:rPr lang="fr-BE" sz="2000" dirty="0" err="1"/>
              <a:t>controlekaart</a:t>
            </a:r>
            <a:endParaRPr lang="fr-BE" sz="2000" dirty="0"/>
          </a:p>
          <a:p>
            <a:endParaRPr lang="fr-BE" sz="2400" dirty="0"/>
          </a:p>
        </p:txBody>
      </p:sp>
    </p:spTree>
    <p:extLst>
      <p:ext uri="{BB962C8B-B14F-4D97-AF65-F5344CB8AC3E}">
        <p14:creationId xmlns:p14="http://schemas.microsoft.com/office/powerpoint/2010/main" val="268990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E7318C-4027-D73C-F2C9-16E10F218906}"/>
              </a:ext>
            </a:extLst>
          </p:cNvPr>
          <p:cNvSpPr>
            <a:spLocks noGrp="1"/>
          </p:cNvSpPr>
          <p:nvPr>
            <p:ph type="title"/>
          </p:nvPr>
        </p:nvSpPr>
        <p:spPr>
          <a:xfrm>
            <a:off x="6096000" y="842168"/>
            <a:ext cx="5609026" cy="3489200"/>
          </a:xfrm>
        </p:spPr>
        <p:txBody>
          <a:bodyPr/>
          <a:lstStyle/>
          <a:p>
            <a:r>
              <a:rPr lang="fr-BE" dirty="0" err="1"/>
              <a:t>Hoe</a:t>
            </a:r>
            <a:r>
              <a:rPr lang="fr-BE" dirty="0"/>
              <a:t> </a:t>
            </a:r>
            <a:r>
              <a:rPr lang="fr-BE" dirty="0" err="1"/>
              <a:t>werkt</a:t>
            </a:r>
            <a:r>
              <a:rPr lang="fr-BE" dirty="0"/>
              <a:t> de </a:t>
            </a:r>
            <a:r>
              <a:rPr lang="fr-BE" dirty="0" err="1"/>
              <a:t>elektronische</a:t>
            </a:r>
            <a:r>
              <a:rPr lang="fr-BE" dirty="0"/>
              <a:t> </a:t>
            </a:r>
            <a:r>
              <a:rPr lang="fr-BE" dirty="0" err="1"/>
              <a:t>controlekaart</a:t>
            </a:r>
            <a:r>
              <a:rPr lang="fr-BE" dirty="0"/>
              <a:t>?</a:t>
            </a:r>
          </a:p>
        </p:txBody>
      </p:sp>
      <p:sp>
        <p:nvSpPr>
          <p:cNvPr id="9" name="Espace réservé pour une image  8">
            <a:extLst>
              <a:ext uri="{FF2B5EF4-FFF2-40B4-BE49-F238E27FC236}">
                <a16:creationId xmlns:a16="http://schemas.microsoft.com/office/drawing/2014/main" id="{CD880CDA-466D-7E30-9E03-6493EBF4C793}"/>
              </a:ext>
            </a:extLst>
          </p:cNvPr>
          <p:cNvSpPr>
            <a:spLocks noGrp="1"/>
          </p:cNvSpPr>
          <p:nvPr>
            <p:ph type="pic" sz="quarter" idx="13"/>
          </p:nvPr>
        </p:nvSpPr>
        <p:spPr/>
        <p:txBody>
          <a:bodyPr/>
          <a:lstStyle/>
          <a:p>
            <a:endParaRPr lang="nl-BE"/>
          </a:p>
        </p:txBody>
      </p:sp>
      <p:sp>
        <p:nvSpPr>
          <p:cNvPr id="5" name="Espace réservé du numéro de diapositive 4">
            <a:extLst>
              <a:ext uri="{FF2B5EF4-FFF2-40B4-BE49-F238E27FC236}">
                <a16:creationId xmlns:a16="http://schemas.microsoft.com/office/drawing/2014/main" id="{07955C47-3670-0CF1-F06D-F69115633377}"/>
              </a:ext>
            </a:extLst>
          </p:cNvPr>
          <p:cNvSpPr>
            <a:spLocks noGrp="1"/>
          </p:cNvSpPr>
          <p:nvPr>
            <p:ph type="sldNum" sz="quarter" idx="4"/>
          </p:nvPr>
        </p:nvSpPr>
        <p:spPr/>
        <p:txBody>
          <a:bodyPr/>
          <a:lstStyle/>
          <a:p>
            <a:fld id="{1A702769-3850-4183-AD4D-D4D1727092EA}" type="slidenum">
              <a:rPr lang="fr-BE" smtClean="0"/>
              <a:pPr/>
              <a:t>17</a:t>
            </a:fld>
            <a:endParaRPr lang="fr-BE" dirty="0"/>
          </a:p>
        </p:txBody>
      </p:sp>
      <p:pic>
        <p:nvPicPr>
          <p:cNvPr id="10" name="Espace réservé pour une image  6">
            <a:extLst>
              <a:ext uri="{FF2B5EF4-FFF2-40B4-BE49-F238E27FC236}">
                <a16:creationId xmlns:a16="http://schemas.microsoft.com/office/drawing/2014/main" id="{52242452-94C2-D383-B155-72AEFDFE40A3}"/>
              </a:ext>
            </a:extLst>
          </p:cNvPr>
          <p:cNvPicPr>
            <a:picLocks noChangeAspect="1"/>
          </p:cNvPicPr>
          <p:nvPr/>
        </p:nvPicPr>
        <p:blipFill>
          <a:blip r:embed="rId2">
            <a:extLst>
              <a:ext uri="{28A0092B-C50C-407E-A947-70E740481C1C}">
                <a14:useLocalDpi xmlns:a14="http://schemas.microsoft.com/office/drawing/2010/main" val="0"/>
              </a:ext>
            </a:extLst>
          </a:blip>
          <a:srcRect t="18722" b="18722"/>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Tree>
    <p:extLst>
      <p:ext uri="{BB962C8B-B14F-4D97-AF65-F5344CB8AC3E}">
        <p14:creationId xmlns:p14="http://schemas.microsoft.com/office/powerpoint/2010/main" val="332306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EFFAB97-B5CE-DB83-1A9A-1B7F840CCD19}"/>
              </a:ext>
            </a:extLst>
          </p:cNvPr>
          <p:cNvSpPr/>
          <p:nvPr/>
        </p:nvSpPr>
        <p:spPr>
          <a:xfrm>
            <a:off x="6376737" y="826168"/>
            <a:ext cx="4764847" cy="3596332"/>
          </a:xfrm>
          <a:prstGeom prst="rect">
            <a:avLst/>
          </a:prstGeom>
          <a:solidFill>
            <a:srgbClr val="FF0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re 1">
            <a:extLst>
              <a:ext uri="{FF2B5EF4-FFF2-40B4-BE49-F238E27FC236}">
                <a16:creationId xmlns:a16="http://schemas.microsoft.com/office/drawing/2014/main" id="{32764E11-7BF7-DC62-8AFF-AC6C8FA21CC2}"/>
              </a:ext>
            </a:extLst>
          </p:cNvPr>
          <p:cNvSpPr>
            <a:spLocks noGrp="1"/>
          </p:cNvSpPr>
          <p:nvPr>
            <p:ph type="title"/>
          </p:nvPr>
        </p:nvSpPr>
        <p:spPr/>
        <p:txBody>
          <a:bodyPr/>
          <a:lstStyle/>
          <a:p>
            <a:r>
              <a:rPr lang="fr-BE" dirty="0" err="1"/>
              <a:t>Inhoudstafel</a:t>
            </a:r>
            <a:endParaRPr lang="fr-BE" dirty="0"/>
          </a:p>
        </p:txBody>
      </p:sp>
      <p:sp>
        <p:nvSpPr>
          <p:cNvPr id="6" name="Espace réservé du texte 5">
            <a:extLst>
              <a:ext uri="{FF2B5EF4-FFF2-40B4-BE49-F238E27FC236}">
                <a16:creationId xmlns:a16="http://schemas.microsoft.com/office/drawing/2014/main" id="{25826B43-7DEE-9CE0-8E37-4ADFDF7F3D88}"/>
              </a:ext>
            </a:extLst>
          </p:cNvPr>
          <p:cNvSpPr>
            <a:spLocks noGrp="1"/>
          </p:cNvSpPr>
          <p:nvPr>
            <p:ph type="body" sz="quarter" idx="15"/>
          </p:nvPr>
        </p:nvSpPr>
        <p:spPr>
          <a:xfrm>
            <a:off x="1383546" y="1270954"/>
            <a:ext cx="4270249" cy="369332"/>
          </a:xfrm>
        </p:spPr>
        <p:txBody>
          <a:bodyPr>
            <a:normAutofit fontScale="85000" lnSpcReduction="10000"/>
          </a:bodyPr>
          <a:lstStyle/>
          <a:p>
            <a:r>
              <a:rPr lang="fr-BE" b="1" dirty="0" err="1"/>
              <a:t>Waarom</a:t>
            </a:r>
            <a:r>
              <a:rPr lang="fr-BE" b="1" dirty="0"/>
              <a:t>?</a:t>
            </a:r>
          </a:p>
        </p:txBody>
      </p:sp>
      <p:sp>
        <p:nvSpPr>
          <p:cNvPr id="7" name="Espace réservé du texte 6">
            <a:extLst>
              <a:ext uri="{FF2B5EF4-FFF2-40B4-BE49-F238E27FC236}">
                <a16:creationId xmlns:a16="http://schemas.microsoft.com/office/drawing/2014/main" id="{BD018295-81D5-5FD9-2A3D-4291166C1EAA}"/>
              </a:ext>
            </a:extLst>
          </p:cNvPr>
          <p:cNvSpPr>
            <a:spLocks noGrp="1"/>
          </p:cNvSpPr>
          <p:nvPr>
            <p:ph type="body" sz="quarter" idx="16"/>
          </p:nvPr>
        </p:nvSpPr>
        <p:spPr>
          <a:xfrm>
            <a:off x="851683" y="1216970"/>
            <a:ext cx="400736" cy="395668"/>
          </a:xfrm>
        </p:spPr>
        <p:txBody>
          <a:bodyPr/>
          <a:lstStyle/>
          <a:p>
            <a:r>
              <a:rPr lang="fr-BE" b="1" dirty="0"/>
              <a:t>1</a:t>
            </a:r>
          </a:p>
        </p:txBody>
      </p:sp>
      <p:sp>
        <p:nvSpPr>
          <p:cNvPr id="8" name="Espace réservé du texte 7">
            <a:extLst>
              <a:ext uri="{FF2B5EF4-FFF2-40B4-BE49-F238E27FC236}">
                <a16:creationId xmlns:a16="http://schemas.microsoft.com/office/drawing/2014/main" id="{1BC0803C-083A-0DCD-1DC7-27B6C3F884A5}"/>
              </a:ext>
            </a:extLst>
          </p:cNvPr>
          <p:cNvSpPr>
            <a:spLocks noGrp="1"/>
          </p:cNvSpPr>
          <p:nvPr>
            <p:ph type="body" sz="quarter" idx="17"/>
          </p:nvPr>
        </p:nvSpPr>
        <p:spPr>
          <a:xfrm>
            <a:off x="1583914" y="1731242"/>
            <a:ext cx="4270249" cy="369332"/>
          </a:xfrm>
        </p:spPr>
        <p:txBody>
          <a:bodyPr>
            <a:normAutofit fontScale="85000" lnSpcReduction="10000"/>
          </a:bodyPr>
          <a:lstStyle/>
          <a:p>
            <a:r>
              <a:rPr lang="fr-BE" i="1" dirty="0"/>
              <a:t>Anti-fraude</a:t>
            </a:r>
          </a:p>
        </p:txBody>
      </p:sp>
      <p:sp>
        <p:nvSpPr>
          <p:cNvPr id="10" name="Espace réservé du texte 9">
            <a:extLst>
              <a:ext uri="{FF2B5EF4-FFF2-40B4-BE49-F238E27FC236}">
                <a16:creationId xmlns:a16="http://schemas.microsoft.com/office/drawing/2014/main" id="{DC10177E-E06E-9E2A-EB93-72C9B073443A}"/>
              </a:ext>
            </a:extLst>
          </p:cNvPr>
          <p:cNvSpPr>
            <a:spLocks noGrp="1"/>
          </p:cNvSpPr>
          <p:nvPr>
            <p:ph type="body" sz="quarter" idx="19"/>
          </p:nvPr>
        </p:nvSpPr>
        <p:spPr>
          <a:xfrm>
            <a:off x="1583914" y="2158888"/>
            <a:ext cx="4270249" cy="369332"/>
          </a:xfrm>
        </p:spPr>
        <p:txBody>
          <a:bodyPr>
            <a:normAutofit fontScale="85000" lnSpcReduction="10000"/>
          </a:bodyPr>
          <a:lstStyle/>
          <a:p>
            <a:r>
              <a:rPr lang="fr-BE" i="1" dirty="0" err="1"/>
              <a:t>Sneller</a:t>
            </a:r>
            <a:endParaRPr lang="fr-BE" i="1" dirty="0"/>
          </a:p>
        </p:txBody>
      </p:sp>
      <p:sp>
        <p:nvSpPr>
          <p:cNvPr id="12" name="Espace réservé du texte 11">
            <a:extLst>
              <a:ext uri="{FF2B5EF4-FFF2-40B4-BE49-F238E27FC236}">
                <a16:creationId xmlns:a16="http://schemas.microsoft.com/office/drawing/2014/main" id="{12DDF708-52A0-0EF0-1638-50395DF2B0EB}"/>
              </a:ext>
            </a:extLst>
          </p:cNvPr>
          <p:cNvSpPr>
            <a:spLocks noGrp="1"/>
          </p:cNvSpPr>
          <p:nvPr>
            <p:ph type="body" sz="quarter" idx="21"/>
          </p:nvPr>
        </p:nvSpPr>
        <p:spPr>
          <a:xfrm>
            <a:off x="1605183" y="2584485"/>
            <a:ext cx="4270249" cy="369332"/>
          </a:xfrm>
        </p:spPr>
        <p:txBody>
          <a:bodyPr>
            <a:normAutofit fontScale="77500" lnSpcReduction="20000"/>
          </a:bodyPr>
          <a:lstStyle/>
          <a:p>
            <a:r>
              <a:rPr lang="fr-BE" i="1" dirty="0" err="1"/>
              <a:t>Administratieve</a:t>
            </a:r>
            <a:r>
              <a:rPr lang="fr-BE" i="1" dirty="0"/>
              <a:t> </a:t>
            </a:r>
            <a:r>
              <a:rPr lang="fr-BE" i="1" dirty="0" err="1"/>
              <a:t>vereenvoudiging</a:t>
            </a:r>
            <a:endParaRPr lang="fr-BE" i="1" dirty="0"/>
          </a:p>
        </p:txBody>
      </p:sp>
      <p:sp>
        <p:nvSpPr>
          <p:cNvPr id="14" name="Espace réservé du texte 13">
            <a:extLst>
              <a:ext uri="{FF2B5EF4-FFF2-40B4-BE49-F238E27FC236}">
                <a16:creationId xmlns:a16="http://schemas.microsoft.com/office/drawing/2014/main" id="{E056D5AA-5184-FC12-582F-9F65C91E44CB}"/>
              </a:ext>
            </a:extLst>
          </p:cNvPr>
          <p:cNvSpPr>
            <a:spLocks noGrp="1"/>
          </p:cNvSpPr>
          <p:nvPr>
            <p:ph type="body" sz="quarter" idx="23"/>
          </p:nvPr>
        </p:nvSpPr>
        <p:spPr>
          <a:xfrm>
            <a:off x="1452787" y="4196252"/>
            <a:ext cx="4270249" cy="369332"/>
          </a:xfrm>
        </p:spPr>
        <p:txBody>
          <a:bodyPr>
            <a:normAutofit fontScale="85000" lnSpcReduction="10000"/>
          </a:bodyPr>
          <a:lstStyle/>
          <a:p>
            <a:r>
              <a:rPr lang="fr-BE" b="1" dirty="0"/>
              <a:t>De </a:t>
            </a:r>
            <a:r>
              <a:rPr lang="fr-BE" b="1" dirty="0" err="1"/>
              <a:t>verplichting</a:t>
            </a:r>
            <a:r>
              <a:rPr lang="fr-BE" b="1" dirty="0"/>
              <a:t> </a:t>
            </a:r>
            <a:r>
              <a:rPr lang="fr-BE" b="1" dirty="0" err="1"/>
              <a:t>vanaf</a:t>
            </a:r>
            <a:r>
              <a:rPr lang="fr-BE" b="1" dirty="0"/>
              <a:t> 1/1/2025</a:t>
            </a:r>
          </a:p>
        </p:txBody>
      </p:sp>
      <p:sp>
        <p:nvSpPr>
          <p:cNvPr id="15" name="Espace réservé du texte 14">
            <a:extLst>
              <a:ext uri="{FF2B5EF4-FFF2-40B4-BE49-F238E27FC236}">
                <a16:creationId xmlns:a16="http://schemas.microsoft.com/office/drawing/2014/main" id="{4B4B1AD3-4CC6-1CAC-8425-EA065083B9E0}"/>
              </a:ext>
            </a:extLst>
          </p:cNvPr>
          <p:cNvSpPr>
            <a:spLocks noGrp="1"/>
          </p:cNvSpPr>
          <p:nvPr>
            <p:ph type="body" sz="quarter" idx="24"/>
          </p:nvPr>
        </p:nvSpPr>
        <p:spPr>
          <a:xfrm>
            <a:off x="851683" y="4169916"/>
            <a:ext cx="400736" cy="395668"/>
          </a:xfrm>
        </p:spPr>
        <p:txBody>
          <a:bodyPr/>
          <a:lstStyle/>
          <a:p>
            <a:r>
              <a:rPr lang="fr-BE" b="1" dirty="0"/>
              <a:t>3</a:t>
            </a:r>
          </a:p>
        </p:txBody>
      </p:sp>
      <p:sp>
        <p:nvSpPr>
          <p:cNvPr id="16" name="Espace réservé du texte 15">
            <a:extLst>
              <a:ext uri="{FF2B5EF4-FFF2-40B4-BE49-F238E27FC236}">
                <a16:creationId xmlns:a16="http://schemas.microsoft.com/office/drawing/2014/main" id="{F0B851F3-1D58-CDD1-9966-0D2E2A59F009}"/>
              </a:ext>
            </a:extLst>
          </p:cNvPr>
          <p:cNvSpPr>
            <a:spLocks noGrp="1"/>
          </p:cNvSpPr>
          <p:nvPr>
            <p:ph type="body" sz="quarter" idx="25"/>
          </p:nvPr>
        </p:nvSpPr>
        <p:spPr>
          <a:xfrm>
            <a:off x="7190478" y="1216970"/>
            <a:ext cx="4270249" cy="369332"/>
          </a:xfrm>
        </p:spPr>
        <p:txBody>
          <a:bodyPr>
            <a:normAutofit fontScale="85000" lnSpcReduction="10000"/>
          </a:bodyPr>
          <a:lstStyle/>
          <a:p>
            <a:r>
              <a:rPr lang="fr-BE" b="1" dirty="0" err="1"/>
              <a:t>Hoe</a:t>
            </a:r>
            <a:r>
              <a:rPr lang="fr-BE" b="1" dirty="0"/>
              <a:t> </a:t>
            </a:r>
            <a:r>
              <a:rPr lang="fr-BE" b="1" dirty="0" err="1"/>
              <a:t>werkt</a:t>
            </a:r>
            <a:r>
              <a:rPr lang="fr-BE" b="1" dirty="0"/>
              <a:t> de eC3.2?</a:t>
            </a:r>
          </a:p>
        </p:txBody>
      </p:sp>
      <p:sp>
        <p:nvSpPr>
          <p:cNvPr id="17" name="Espace réservé du texte 16">
            <a:extLst>
              <a:ext uri="{FF2B5EF4-FFF2-40B4-BE49-F238E27FC236}">
                <a16:creationId xmlns:a16="http://schemas.microsoft.com/office/drawing/2014/main" id="{4BD8EB37-A2A2-1AC6-8372-EA3870506211}"/>
              </a:ext>
            </a:extLst>
          </p:cNvPr>
          <p:cNvSpPr>
            <a:spLocks noGrp="1"/>
          </p:cNvSpPr>
          <p:nvPr>
            <p:ph type="body" sz="quarter" idx="26"/>
          </p:nvPr>
        </p:nvSpPr>
        <p:spPr>
          <a:xfrm>
            <a:off x="6538207" y="1226114"/>
            <a:ext cx="400736" cy="395668"/>
          </a:xfrm>
        </p:spPr>
        <p:txBody>
          <a:bodyPr/>
          <a:lstStyle/>
          <a:p>
            <a:r>
              <a:rPr lang="fr-BE" b="1" dirty="0"/>
              <a:t>2</a:t>
            </a:r>
          </a:p>
        </p:txBody>
      </p:sp>
      <p:sp>
        <p:nvSpPr>
          <p:cNvPr id="18" name="Espace réservé du texte 17">
            <a:extLst>
              <a:ext uri="{FF2B5EF4-FFF2-40B4-BE49-F238E27FC236}">
                <a16:creationId xmlns:a16="http://schemas.microsoft.com/office/drawing/2014/main" id="{79BDE605-647E-5529-611E-292739A85442}"/>
              </a:ext>
            </a:extLst>
          </p:cNvPr>
          <p:cNvSpPr>
            <a:spLocks noGrp="1"/>
          </p:cNvSpPr>
          <p:nvPr>
            <p:ph type="body" sz="quarter" idx="27"/>
          </p:nvPr>
        </p:nvSpPr>
        <p:spPr>
          <a:xfrm>
            <a:off x="7342875" y="1670219"/>
            <a:ext cx="4270249" cy="369332"/>
          </a:xfrm>
        </p:spPr>
        <p:txBody>
          <a:bodyPr>
            <a:normAutofit fontScale="85000" lnSpcReduction="10000"/>
          </a:bodyPr>
          <a:lstStyle/>
          <a:p>
            <a:r>
              <a:rPr lang="fr-BE" i="1" dirty="0" err="1"/>
              <a:t>Waar</a:t>
            </a:r>
            <a:r>
              <a:rPr lang="fr-BE" i="1" dirty="0"/>
              <a:t> te </a:t>
            </a:r>
            <a:r>
              <a:rPr lang="fr-BE" i="1" dirty="0" err="1"/>
              <a:t>vinden</a:t>
            </a:r>
            <a:endParaRPr lang="fr-BE" i="1" dirty="0"/>
          </a:p>
        </p:txBody>
      </p:sp>
      <p:sp>
        <p:nvSpPr>
          <p:cNvPr id="20" name="Espace réservé du texte 19">
            <a:extLst>
              <a:ext uri="{FF2B5EF4-FFF2-40B4-BE49-F238E27FC236}">
                <a16:creationId xmlns:a16="http://schemas.microsoft.com/office/drawing/2014/main" id="{7F7B1DB3-D9A9-70FF-6C0C-E42BB61D2D1B}"/>
              </a:ext>
            </a:extLst>
          </p:cNvPr>
          <p:cNvSpPr>
            <a:spLocks noGrp="1"/>
          </p:cNvSpPr>
          <p:nvPr>
            <p:ph type="body" sz="quarter" idx="29"/>
          </p:nvPr>
        </p:nvSpPr>
        <p:spPr>
          <a:xfrm>
            <a:off x="7342876" y="2506069"/>
            <a:ext cx="4270249" cy="369332"/>
          </a:xfrm>
        </p:spPr>
        <p:txBody>
          <a:bodyPr>
            <a:normAutofit fontScale="85000" lnSpcReduction="10000"/>
          </a:bodyPr>
          <a:lstStyle/>
          <a:p>
            <a:r>
              <a:rPr lang="fr-BE" i="1" dirty="0"/>
              <a:t>De </a:t>
            </a:r>
            <a:r>
              <a:rPr lang="fr-BE" i="1" dirty="0" err="1"/>
              <a:t>kalender</a:t>
            </a:r>
            <a:r>
              <a:rPr lang="fr-BE" i="1" dirty="0"/>
              <a:t> </a:t>
            </a:r>
            <a:r>
              <a:rPr lang="fr-BE" i="1" dirty="0" err="1"/>
              <a:t>selecteren</a:t>
            </a:r>
            <a:endParaRPr lang="fr-BE" i="1" dirty="0"/>
          </a:p>
        </p:txBody>
      </p:sp>
      <p:sp>
        <p:nvSpPr>
          <p:cNvPr id="22" name="Espace réservé du texte 21">
            <a:extLst>
              <a:ext uri="{FF2B5EF4-FFF2-40B4-BE49-F238E27FC236}">
                <a16:creationId xmlns:a16="http://schemas.microsoft.com/office/drawing/2014/main" id="{25982119-7BE6-54FE-66F8-B40E50709AAE}"/>
              </a:ext>
            </a:extLst>
          </p:cNvPr>
          <p:cNvSpPr>
            <a:spLocks noGrp="1"/>
          </p:cNvSpPr>
          <p:nvPr>
            <p:ph type="body" sz="quarter" idx="31"/>
          </p:nvPr>
        </p:nvSpPr>
        <p:spPr>
          <a:xfrm>
            <a:off x="7342876" y="2935158"/>
            <a:ext cx="4270249" cy="369332"/>
          </a:xfrm>
        </p:spPr>
        <p:txBody>
          <a:bodyPr>
            <a:normAutofit fontScale="85000" lnSpcReduction="10000"/>
          </a:bodyPr>
          <a:lstStyle/>
          <a:p>
            <a:r>
              <a:rPr lang="fr-BE" i="1" dirty="0"/>
              <a:t>De </a:t>
            </a:r>
            <a:r>
              <a:rPr lang="fr-BE" i="1" dirty="0" err="1"/>
              <a:t>kalender</a:t>
            </a:r>
            <a:r>
              <a:rPr lang="fr-BE" i="1" dirty="0"/>
              <a:t> </a:t>
            </a:r>
            <a:r>
              <a:rPr lang="fr-BE" i="1" dirty="0" err="1"/>
              <a:t>invullen</a:t>
            </a:r>
            <a:endParaRPr lang="fr-BE" i="1" dirty="0"/>
          </a:p>
        </p:txBody>
      </p:sp>
      <p:sp>
        <p:nvSpPr>
          <p:cNvPr id="24" name="Espace réservé du texte 23">
            <a:extLst>
              <a:ext uri="{FF2B5EF4-FFF2-40B4-BE49-F238E27FC236}">
                <a16:creationId xmlns:a16="http://schemas.microsoft.com/office/drawing/2014/main" id="{FD436065-A190-A919-862C-C4C9760F2497}"/>
              </a:ext>
            </a:extLst>
          </p:cNvPr>
          <p:cNvSpPr>
            <a:spLocks noGrp="1"/>
          </p:cNvSpPr>
          <p:nvPr>
            <p:ph type="body" sz="quarter" idx="33"/>
          </p:nvPr>
        </p:nvSpPr>
        <p:spPr>
          <a:xfrm>
            <a:off x="7342876" y="3360755"/>
            <a:ext cx="4270249" cy="369332"/>
          </a:xfrm>
        </p:spPr>
        <p:txBody>
          <a:bodyPr>
            <a:normAutofit fontScale="85000" lnSpcReduction="10000"/>
          </a:bodyPr>
          <a:lstStyle/>
          <a:p>
            <a:r>
              <a:rPr lang="fr-BE" i="1" dirty="0" err="1"/>
              <a:t>Een</a:t>
            </a:r>
            <a:r>
              <a:rPr lang="fr-BE" i="1" dirty="0"/>
              <a:t> fout </a:t>
            </a:r>
            <a:r>
              <a:rPr lang="fr-BE" i="1" dirty="0" err="1"/>
              <a:t>verbeteren</a:t>
            </a:r>
            <a:endParaRPr lang="fr-BE" i="1" dirty="0"/>
          </a:p>
        </p:txBody>
      </p:sp>
      <p:sp>
        <p:nvSpPr>
          <p:cNvPr id="26" name="Espace réservé du texte 25">
            <a:extLst>
              <a:ext uri="{FF2B5EF4-FFF2-40B4-BE49-F238E27FC236}">
                <a16:creationId xmlns:a16="http://schemas.microsoft.com/office/drawing/2014/main" id="{57655B39-3EC0-B824-8BD4-A5DECF281F16}"/>
              </a:ext>
            </a:extLst>
          </p:cNvPr>
          <p:cNvSpPr>
            <a:spLocks noGrp="1"/>
          </p:cNvSpPr>
          <p:nvPr>
            <p:ph type="body" sz="quarter" idx="35"/>
          </p:nvPr>
        </p:nvSpPr>
        <p:spPr>
          <a:xfrm>
            <a:off x="7342876" y="3791709"/>
            <a:ext cx="4270249" cy="369332"/>
          </a:xfrm>
        </p:spPr>
        <p:txBody>
          <a:bodyPr>
            <a:normAutofit fontScale="85000" lnSpcReduction="10000"/>
          </a:bodyPr>
          <a:lstStyle/>
          <a:p>
            <a:r>
              <a:rPr lang="fr-BE" i="1" dirty="0"/>
              <a:t>De </a:t>
            </a:r>
            <a:r>
              <a:rPr lang="fr-BE" i="1" dirty="0" err="1"/>
              <a:t>kalender</a:t>
            </a:r>
            <a:r>
              <a:rPr lang="fr-BE" i="1" dirty="0"/>
              <a:t> </a:t>
            </a:r>
            <a:r>
              <a:rPr lang="fr-BE" i="1" dirty="0" err="1"/>
              <a:t>verzenden</a:t>
            </a:r>
            <a:endParaRPr lang="fr-BE" i="1" dirty="0"/>
          </a:p>
        </p:txBody>
      </p:sp>
      <p:sp>
        <p:nvSpPr>
          <p:cNvPr id="30" name="Espace réservé du texte 29">
            <a:extLst>
              <a:ext uri="{FF2B5EF4-FFF2-40B4-BE49-F238E27FC236}">
                <a16:creationId xmlns:a16="http://schemas.microsoft.com/office/drawing/2014/main" id="{9B8EB05A-3D69-E0D4-90C6-1A48CBBFC875}"/>
              </a:ext>
            </a:extLst>
          </p:cNvPr>
          <p:cNvSpPr>
            <a:spLocks noGrp="1"/>
          </p:cNvSpPr>
          <p:nvPr>
            <p:ph type="body" sz="quarter" idx="39"/>
          </p:nvPr>
        </p:nvSpPr>
        <p:spPr>
          <a:xfrm>
            <a:off x="7342876" y="2077014"/>
            <a:ext cx="4270249" cy="369332"/>
          </a:xfrm>
        </p:spPr>
        <p:txBody>
          <a:bodyPr>
            <a:normAutofit fontScale="85000" lnSpcReduction="10000"/>
          </a:bodyPr>
          <a:lstStyle/>
          <a:p>
            <a:r>
              <a:rPr lang="fr-BE" i="1" dirty="0" err="1"/>
              <a:t>Aanmelden</a:t>
            </a:r>
            <a:endParaRPr lang="fr-BE" i="1" dirty="0"/>
          </a:p>
        </p:txBody>
      </p:sp>
      <p:sp>
        <p:nvSpPr>
          <p:cNvPr id="3" name="Espace réservé du numéro de diapositive 2">
            <a:extLst>
              <a:ext uri="{FF2B5EF4-FFF2-40B4-BE49-F238E27FC236}">
                <a16:creationId xmlns:a16="http://schemas.microsoft.com/office/drawing/2014/main" id="{B3601E16-36A0-1B6C-43DA-97E2F58EA5FB}"/>
              </a:ext>
            </a:extLst>
          </p:cNvPr>
          <p:cNvSpPr>
            <a:spLocks noGrp="1"/>
          </p:cNvSpPr>
          <p:nvPr>
            <p:ph type="sldNum" sz="quarter" idx="4"/>
          </p:nvPr>
        </p:nvSpPr>
        <p:spPr/>
        <p:txBody>
          <a:bodyPr/>
          <a:lstStyle/>
          <a:p>
            <a:fld id="{1A702769-3850-4183-AD4D-D4D1727092EA}" type="slidenum">
              <a:rPr lang="fr-BE" smtClean="0"/>
              <a:pPr/>
              <a:t>18</a:t>
            </a:fld>
            <a:endParaRPr lang="fr-BE" dirty="0"/>
          </a:p>
        </p:txBody>
      </p:sp>
      <p:pic>
        <p:nvPicPr>
          <p:cNvPr id="44" name="Afbeelding 43">
            <a:extLst>
              <a:ext uri="{FF2B5EF4-FFF2-40B4-BE49-F238E27FC236}">
                <a16:creationId xmlns:a16="http://schemas.microsoft.com/office/drawing/2014/main" id="{ED4A576C-8239-A76D-26A7-5E39485EDCC8}"/>
              </a:ext>
            </a:extLst>
          </p:cNvPr>
          <p:cNvPicPr>
            <a:picLocks noChangeAspect="1"/>
          </p:cNvPicPr>
          <p:nvPr/>
        </p:nvPicPr>
        <p:blipFill>
          <a:blip r:embed="rId2"/>
          <a:stretch>
            <a:fillRect/>
          </a:stretch>
        </p:blipFill>
        <p:spPr>
          <a:xfrm>
            <a:off x="1050416" y="4626096"/>
            <a:ext cx="402371" cy="396274"/>
          </a:xfrm>
          <a:prstGeom prst="rect">
            <a:avLst/>
          </a:prstGeom>
        </p:spPr>
      </p:pic>
      <p:pic>
        <p:nvPicPr>
          <p:cNvPr id="45" name="Afbeelding 44">
            <a:extLst>
              <a:ext uri="{FF2B5EF4-FFF2-40B4-BE49-F238E27FC236}">
                <a16:creationId xmlns:a16="http://schemas.microsoft.com/office/drawing/2014/main" id="{6E17CE93-7E6A-B617-4D96-016A66203B19}"/>
              </a:ext>
            </a:extLst>
          </p:cNvPr>
          <p:cNvPicPr>
            <a:picLocks noChangeAspect="1"/>
          </p:cNvPicPr>
          <p:nvPr/>
        </p:nvPicPr>
        <p:blipFill>
          <a:blip r:embed="rId2"/>
          <a:stretch>
            <a:fillRect/>
          </a:stretch>
        </p:blipFill>
        <p:spPr>
          <a:xfrm>
            <a:off x="1050414" y="5479758"/>
            <a:ext cx="402371" cy="396274"/>
          </a:xfrm>
          <a:prstGeom prst="rect">
            <a:avLst/>
          </a:prstGeom>
        </p:spPr>
      </p:pic>
      <p:pic>
        <p:nvPicPr>
          <p:cNvPr id="46" name="Afbeelding 45">
            <a:extLst>
              <a:ext uri="{FF2B5EF4-FFF2-40B4-BE49-F238E27FC236}">
                <a16:creationId xmlns:a16="http://schemas.microsoft.com/office/drawing/2014/main" id="{EEC95018-288B-3977-22B8-E94C28E2A01D}"/>
              </a:ext>
            </a:extLst>
          </p:cNvPr>
          <p:cNvPicPr>
            <a:picLocks noChangeAspect="1"/>
          </p:cNvPicPr>
          <p:nvPr/>
        </p:nvPicPr>
        <p:blipFill>
          <a:blip r:embed="rId2"/>
          <a:stretch>
            <a:fillRect/>
          </a:stretch>
        </p:blipFill>
        <p:spPr>
          <a:xfrm>
            <a:off x="1050415" y="5059010"/>
            <a:ext cx="402371" cy="396274"/>
          </a:xfrm>
          <a:prstGeom prst="rect">
            <a:avLst/>
          </a:prstGeom>
        </p:spPr>
      </p:pic>
      <p:pic>
        <p:nvPicPr>
          <p:cNvPr id="47" name="Afbeelding 46">
            <a:extLst>
              <a:ext uri="{FF2B5EF4-FFF2-40B4-BE49-F238E27FC236}">
                <a16:creationId xmlns:a16="http://schemas.microsoft.com/office/drawing/2014/main" id="{0FC0A66C-D1D7-43B1-8201-27DCEF6AA9B9}"/>
              </a:ext>
            </a:extLst>
          </p:cNvPr>
          <p:cNvPicPr>
            <a:picLocks noChangeAspect="1"/>
          </p:cNvPicPr>
          <p:nvPr/>
        </p:nvPicPr>
        <p:blipFill>
          <a:blip r:embed="rId2"/>
          <a:stretch>
            <a:fillRect/>
          </a:stretch>
        </p:blipFill>
        <p:spPr>
          <a:xfrm>
            <a:off x="1050416" y="1699788"/>
            <a:ext cx="402371" cy="396274"/>
          </a:xfrm>
          <a:prstGeom prst="rect">
            <a:avLst/>
          </a:prstGeom>
        </p:spPr>
      </p:pic>
      <p:pic>
        <p:nvPicPr>
          <p:cNvPr id="48" name="Afbeelding 47">
            <a:extLst>
              <a:ext uri="{FF2B5EF4-FFF2-40B4-BE49-F238E27FC236}">
                <a16:creationId xmlns:a16="http://schemas.microsoft.com/office/drawing/2014/main" id="{DF009DF5-D720-4B34-9C8B-C72F1A21CE87}"/>
              </a:ext>
            </a:extLst>
          </p:cNvPr>
          <p:cNvPicPr>
            <a:picLocks noChangeAspect="1"/>
          </p:cNvPicPr>
          <p:nvPr/>
        </p:nvPicPr>
        <p:blipFill>
          <a:blip r:embed="rId2"/>
          <a:stretch>
            <a:fillRect/>
          </a:stretch>
        </p:blipFill>
        <p:spPr>
          <a:xfrm>
            <a:off x="1050414" y="2553450"/>
            <a:ext cx="402371" cy="396274"/>
          </a:xfrm>
          <a:prstGeom prst="rect">
            <a:avLst/>
          </a:prstGeom>
        </p:spPr>
      </p:pic>
      <p:pic>
        <p:nvPicPr>
          <p:cNvPr id="49" name="Afbeelding 48">
            <a:extLst>
              <a:ext uri="{FF2B5EF4-FFF2-40B4-BE49-F238E27FC236}">
                <a16:creationId xmlns:a16="http://schemas.microsoft.com/office/drawing/2014/main" id="{DCB7F6CD-57F3-F249-1266-D78A806263F0}"/>
              </a:ext>
            </a:extLst>
          </p:cNvPr>
          <p:cNvPicPr>
            <a:picLocks noChangeAspect="1"/>
          </p:cNvPicPr>
          <p:nvPr/>
        </p:nvPicPr>
        <p:blipFill>
          <a:blip r:embed="rId2"/>
          <a:stretch>
            <a:fillRect/>
          </a:stretch>
        </p:blipFill>
        <p:spPr>
          <a:xfrm>
            <a:off x="1050415" y="2132702"/>
            <a:ext cx="402371" cy="396274"/>
          </a:xfrm>
          <a:prstGeom prst="rect">
            <a:avLst/>
          </a:prstGeom>
        </p:spPr>
      </p:pic>
      <p:pic>
        <p:nvPicPr>
          <p:cNvPr id="50" name="Afbeelding 49">
            <a:extLst>
              <a:ext uri="{FF2B5EF4-FFF2-40B4-BE49-F238E27FC236}">
                <a16:creationId xmlns:a16="http://schemas.microsoft.com/office/drawing/2014/main" id="{FA7777CC-FE52-1190-34EE-74A8A6636B20}"/>
              </a:ext>
            </a:extLst>
          </p:cNvPr>
          <p:cNvPicPr>
            <a:picLocks noChangeAspect="1"/>
          </p:cNvPicPr>
          <p:nvPr/>
        </p:nvPicPr>
        <p:blipFill>
          <a:blip r:embed="rId2"/>
          <a:stretch>
            <a:fillRect/>
          </a:stretch>
        </p:blipFill>
        <p:spPr>
          <a:xfrm>
            <a:off x="6788109" y="1631017"/>
            <a:ext cx="402371" cy="396274"/>
          </a:xfrm>
          <a:prstGeom prst="rect">
            <a:avLst/>
          </a:prstGeom>
        </p:spPr>
      </p:pic>
      <p:pic>
        <p:nvPicPr>
          <p:cNvPr id="51" name="Afbeelding 50">
            <a:extLst>
              <a:ext uri="{FF2B5EF4-FFF2-40B4-BE49-F238E27FC236}">
                <a16:creationId xmlns:a16="http://schemas.microsoft.com/office/drawing/2014/main" id="{303AEC25-3A65-D618-C63E-0821ED4A5AF9}"/>
              </a:ext>
            </a:extLst>
          </p:cNvPr>
          <p:cNvPicPr>
            <a:picLocks noChangeAspect="1"/>
          </p:cNvPicPr>
          <p:nvPr/>
        </p:nvPicPr>
        <p:blipFill>
          <a:blip r:embed="rId2"/>
          <a:stretch>
            <a:fillRect/>
          </a:stretch>
        </p:blipFill>
        <p:spPr>
          <a:xfrm>
            <a:off x="6788107" y="2484679"/>
            <a:ext cx="402371" cy="396274"/>
          </a:xfrm>
          <a:prstGeom prst="rect">
            <a:avLst/>
          </a:prstGeom>
        </p:spPr>
      </p:pic>
      <p:pic>
        <p:nvPicPr>
          <p:cNvPr id="52" name="Afbeelding 51">
            <a:extLst>
              <a:ext uri="{FF2B5EF4-FFF2-40B4-BE49-F238E27FC236}">
                <a16:creationId xmlns:a16="http://schemas.microsoft.com/office/drawing/2014/main" id="{0DD5795A-5BF0-FCD9-89A6-D23F8BC69971}"/>
              </a:ext>
            </a:extLst>
          </p:cNvPr>
          <p:cNvPicPr>
            <a:picLocks noChangeAspect="1"/>
          </p:cNvPicPr>
          <p:nvPr/>
        </p:nvPicPr>
        <p:blipFill>
          <a:blip r:embed="rId2"/>
          <a:stretch>
            <a:fillRect/>
          </a:stretch>
        </p:blipFill>
        <p:spPr>
          <a:xfrm>
            <a:off x="6788108" y="2063931"/>
            <a:ext cx="402371" cy="396274"/>
          </a:xfrm>
          <a:prstGeom prst="rect">
            <a:avLst/>
          </a:prstGeom>
        </p:spPr>
      </p:pic>
      <p:pic>
        <p:nvPicPr>
          <p:cNvPr id="53" name="Afbeelding 52">
            <a:extLst>
              <a:ext uri="{FF2B5EF4-FFF2-40B4-BE49-F238E27FC236}">
                <a16:creationId xmlns:a16="http://schemas.microsoft.com/office/drawing/2014/main" id="{E12AEA19-5B67-CF7B-4581-78C1F5BBE5C1}"/>
              </a:ext>
            </a:extLst>
          </p:cNvPr>
          <p:cNvPicPr>
            <a:picLocks noChangeAspect="1"/>
          </p:cNvPicPr>
          <p:nvPr/>
        </p:nvPicPr>
        <p:blipFill>
          <a:blip r:embed="rId2"/>
          <a:stretch>
            <a:fillRect/>
          </a:stretch>
        </p:blipFill>
        <p:spPr>
          <a:xfrm>
            <a:off x="6788107" y="2913067"/>
            <a:ext cx="402371" cy="396274"/>
          </a:xfrm>
          <a:prstGeom prst="rect">
            <a:avLst/>
          </a:prstGeom>
        </p:spPr>
      </p:pic>
      <p:pic>
        <p:nvPicPr>
          <p:cNvPr id="54" name="Afbeelding 53">
            <a:extLst>
              <a:ext uri="{FF2B5EF4-FFF2-40B4-BE49-F238E27FC236}">
                <a16:creationId xmlns:a16="http://schemas.microsoft.com/office/drawing/2014/main" id="{13046A31-588A-E4E4-598D-D7E7984A42F6}"/>
              </a:ext>
            </a:extLst>
          </p:cNvPr>
          <p:cNvPicPr>
            <a:picLocks noChangeAspect="1"/>
          </p:cNvPicPr>
          <p:nvPr/>
        </p:nvPicPr>
        <p:blipFill>
          <a:blip r:embed="rId2"/>
          <a:stretch>
            <a:fillRect/>
          </a:stretch>
        </p:blipFill>
        <p:spPr>
          <a:xfrm>
            <a:off x="6788105" y="3766729"/>
            <a:ext cx="402371" cy="396274"/>
          </a:xfrm>
          <a:prstGeom prst="rect">
            <a:avLst/>
          </a:prstGeom>
        </p:spPr>
      </p:pic>
      <p:pic>
        <p:nvPicPr>
          <p:cNvPr id="55" name="Afbeelding 54">
            <a:extLst>
              <a:ext uri="{FF2B5EF4-FFF2-40B4-BE49-F238E27FC236}">
                <a16:creationId xmlns:a16="http://schemas.microsoft.com/office/drawing/2014/main" id="{0A93104E-6611-C007-3313-23C239ED9792}"/>
              </a:ext>
            </a:extLst>
          </p:cNvPr>
          <p:cNvPicPr>
            <a:picLocks noChangeAspect="1"/>
          </p:cNvPicPr>
          <p:nvPr/>
        </p:nvPicPr>
        <p:blipFill>
          <a:blip r:embed="rId2"/>
          <a:stretch>
            <a:fillRect/>
          </a:stretch>
        </p:blipFill>
        <p:spPr>
          <a:xfrm>
            <a:off x="6788106" y="3345981"/>
            <a:ext cx="402371" cy="396274"/>
          </a:xfrm>
          <a:prstGeom prst="rect">
            <a:avLst/>
          </a:prstGeom>
        </p:spPr>
      </p:pic>
      <p:sp>
        <p:nvSpPr>
          <p:cNvPr id="56" name="Espace réservé du texte 7">
            <a:extLst>
              <a:ext uri="{FF2B5EF4-FFF2-40B4-BE49-F238E27FC236}">
                <a16:creationId xmlns:a16="http://schemas.microsoft.com/office/drawing/2014/main" id="{EA426658-3AF2-B1C4-C796-1B3628424310}"/>
              </a:ext>
            </a:extLst>
          </p:cNvPr>
          <p:cNvSpPr txBox="1">
            <a:spLocks/>
          </p:cNvSpPr>
          <p:nvPr/>
        </p:nvSpPr>
        <p:spPr>
          <a:xfrm>
            <a:off x="1583914" y="4672497"/>
            <a:ext cx="4270249"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Principe</a:t>
            </a:r>
          </a:p>
        </p:txBody>
      </p:sp>
      <p:sp>
        <p:nvSpPr>
          <p:cNvPr id="57" name="Espace réservé du texte 9">
            <a:extLst>
              <a:ext uri="{FF2B5EF4-FFF2-40B4-BE49-F238E27FC236}">
                <a16:creationId xmlns:a16="http://schemas.microsoft.com/office/drawing/2014/main" id="{E596D809-AB75-E212-6B2D-BECE45A43687}"/>
              </a:ext>
            </a:extLst>
          </p:cNvPr>
          <p:cNvSpPr txBox="1">
            <a:spLocks/>
          </p:cNvSpPr>
          <p:nvPr/>
        </p:nvSpPr>
        <p:spPr>
          <a:xfrm>
            <a:off x="1583915" y="5100143"/>
            <a:ext cx="5169812"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err="1"/>
              <a:t>Blijvende</a:t>
            </a:r>
            <a:r>
              <a:rPr lang="fr-BE" i="1" dirty="0"/>
              <a:t> </a:t>
            </a:r>
            <a:r>
              <a:rPr lang="fr-BE" i="1" dirty="0" err="1"/>
              <a:t>uitzondering</a:t>
            </a:r>
            <a:r>
              <a:rPr lang="fr-BE" i="1" dirty="0"/>
              <a:t> </a:t>
            </a:r>
            <a:r>
              <a:rPr lang="fr-BE" i="1" dirty="0" err="1"/>
              <a:t>voor</a:t>
            </a:r>
            <a:r>
              <a:rPr lang="fr-BE" i="1" dirty="0"/>
              <a:t> PC 327</a:t>
            </a:r>
          </a:p>
        </p:txBody>
      </p:sp>
      <p:sp>
        <p:nvSpPr>
          <p:cNvPr id="58" name="Espace réservé du texte 11">
            <a:extLst>
              <a:ext uri="{FF2B5EF4-FFF2-40B4-BE49-F238E27FC236}">
                <a16:creationId xmlns:a16="http://schemas.microsoft.com/office/drawing/2014/main" id="{EB24CC3F-B4B3-27BC-2336-49FC13638DC6}"/>
              </a:ext>
            </a:extLst>
          </p:cNvPr>
          <p:cNvSpPr txBox="1">
            <a:spLocks/>
          </p:cNvSpPr>
          <p:nvPr/>
        </p:nvSpPr>
        <p:spPr>
          <a:xfrm>
            <a:off x="1583913" y="5533246"/>
            <a:ext cx="5843582"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werkgever</a:t>
            </a:r>
            <a:endParaRPr lang="fr-BE" i="1" dirty="0"/>
          </a:p>
        </p:txBody>
      </p:sp>
      <p:pic>
        <p:nvPicPr>
          <p:cNvPr id="4" name="Afbeelding 3">
            <a:extLst>
              <a:ext uri="{FF2B5EF4-FFF2-40B4-BE49-F238E27FC236}">
                <a16:creationId xmlns:a16="http://schemas.microsoft.com/office/drawing/2014/main" id="{32E49CEF-8E3A-D156-30AE-864D37293102}"/>
              </a:ext>
            </a:extLst>
          </p:cNvPr>
          <p:cNvPicPr>
            <a:picLocks noChangeAspect="1"/>
          </p:cNvPicPr>
          <p:nvPr/>
        </p:nvPicPr>
        <p:blipFill>
          <a:blip r:embed="rId2"/>
          <a:stretch>
            <a:fillRect/>
          </a:stretch>
        </p:blipFill>
        <p:spPr>
          <a:xfrm>
            <a:off x="1050414" y="5905355"/>
            <a:ext cx="402371" cy="396274"/>
          </a:xfrm>
          <a:prstGeom prst="rect">
            <a:avLst/>
          </a:prstGeom>
        </p:spPr>
      </p:pic>
      <p:sp>
        <p:nvSpPr>
          <p:cNvPr id="5" name="Espace réservé du texte 11">
            <a:extLst>
              <a:ext uri="{FF2B5EF4-FFF2-40B4-BE49-F238E27FC236}">
                <a16:creationId xmlns:a16="http://schemas.microsoft.com/office/drawing/2014/main" id="{6558CA73-989E-3A23-F541-47475C5DA20F}"/>
              </a:ext>
            </a:extLst>
          </p:cNvPr>
          <p:cNvSpPr txBox="1">
            <a:spLocks/>
          </p:cNvSpPr>
          <p:nvPr/>
        </p:nvSpPr>
        <p:spPr>
          <a:xfrm>
            <a:off x="1583913" y="5958843"/>
            <a:ext cx="6132340"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werknemer</a:t>
            </a:r>
            <a:endParaRPr lang="fr-BE" i="1" dirty="0"/>
          </a:p>
        </p:txBody>
      </p:sp>
      <p:cxnSp>
        <p:nvCxnSpPr>
          <p:cNvPr id="11" name="Rechte verbindingslijn 10">
            <a:extLst>
              <a:ext uri="{FF2B5EF4-FFF2-40B4-BE49-F238E27FC236}">
                <a16:creationId xmlns:a16="http://schemas.microsoft.com/office/drawing/2014/main" id="{4A34F41B-594C-7E7F-6F86-216C538A1494}"/>
              </a:ext>
            </a:extLst>
          </p:cNvPr>
          <p:cNvCxnSpPr>
            <a:cxnSpLocks/>
          </p:cNvCxnSpPr>
          <p:nvPr/>
        </p:nvCxnSpPr>
        <p:spPr>
          <a:xfrm flipV="1">
            <a:off x="1718835" y="3595390"/>
            <a:ext cx="3599669" cy="18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C073341B-6DD9-D3E0-55A9-288A7918710C}"/>
              </a:ext>
            </a:extLst>
          </p:cNvPr>
          <p:cNvCxnSpPr>
            <a:cxnSpLocks/>
          </p:cNvCxnSpPr>
          <p:nvPr/>
        </p:nvCxnSpPr>
        <p:spPr>
          <a:xfrm>
            <a:off x="6160168" y="1703681"/>
            <a:ext cx="0" cy="25097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147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142A"/>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EE7772B8-92D8-E2A5-3D6C-3987B906E241}"/>
              </a:ext>
            </a:extLst>
          </p:cNvPr>
          <p:cNvPicPr>
            <a:picLocks noGrp="1" noChangeAspect="1"/>
          </p:cNvPicPr>
          <p:nvPr>
            <p:ph idx="1"/>
          </p:nvPr>
        </p:nvPicPr>
        <p:blipFill>
          <a:blip r:embed="rId2"/>
          <a:stretch>
            <a:fillRect/>
          </a:stretch>
        </p:blipFill>
        <p:spPr>
          <a:xfrm>
            <a:off x="2719190" y="2334215"/>
            <a:ext cx="3732753" cy="2454449"/>
          </a:xfrm>
        </p:spPr>
      </p:pic>
      <p:sp>
        <p:nvSpPr>
          <p:cNvPr id="2" name="Titel 1">
            <a:extLst>
              <a:ext uri="{FF2B5EF4-FFF2-40B4-BE49-F238E27FC236}">
                <a16:creationId xmlns:a16="http://schemas.microsoft.com/office/drawing/2014/main" id="{1AF0E401-89A2-E1E2-B116-CCDB1094A38C}"/>
              </a:ext>
            </a:extLst>
          </p:cNvPr>
          <p:cNvSpPr>
            <a:spLocks noGrp="1"/>
          </p:cNvSpPr>
          <p:nvPr>
            <p:ph type="title"/>
          </p:nvPr>
        </p:nvSpPr>
        <p:spPr/>
        <p:txBody>
          <a:bodyPr>
            <a:normAutofit/>
          </a:bodyPr>
          <a:lstStyle/>
          <a:p>
            <a:pPr algn="ctr"/>
            <a:r>
              <a:rPr lang="nl-BE" sz="4400" dirty="0">
                <a:solidFill>
                  <a:schemeClr val="bg1"/>
                </a:solidFill>
              </a:rPr>
              <a:t>eC3.2</a:t>
            </a:r>
          </a:p>
        </p:txBody>
      </p:sp>
      <p:sp>
        <p:nvSpPr>
          <p:cNvPr id="4" name="Tijdelijke aanduiding voor dianummer 3">
            <a:extLst>
              <a:ext uri="{FF2B5EF4-FFF2-40B4-BE49-F238E27FC236}">
                <a16:creationId xmlns:a16="http://schemas.microsoft.com/office/drawing/2014/main" id="{960A8836-211F-61C4-657C-C4538BE5681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02769-3850-4183-AD4D-D4D1727092EA}" type="slidenum">
              <a:rPr kumimoji="0" lang="fr-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4FAE62CA-4BBB-57D7-2171-271708613E99}"/>
              </a:ext>
            </a:extLst>
          </p:cNvPr>
          <p:cNvPicPr>
            <a:picLocks noChangeAspect="1"/>
          </p:cNvPicPr>
          <p:nvPr/>
        </p:nvPicPr>
        <p:blipFill>
          <a:blip r:embed="rId3"/>
          <a:stretch>
            <a:fillRect/>
          </a:stretch>
        </p:blipFill>
        <p:spPr>
          <a:xfrm>
            <a:off x="4014693" y="5306568"/>
            <a:ext cx="1142013" cy="1109844"/>
          </a:xfrm>
          <a:prstGeom prst="rect">
            <a:avLst/>
          </a:prstGeom>
        </p:spPr>
      </p:pic>
      <p:pic>
        <p:nvPicPr>
          <p:cNvPr id="13" name="Afbeelding 12">
            <a:extLst>
              <a:ext uri="{FF2B5EF4-FFF2-40B4-BE49-F238E27FC236}">
                <a16:creationId xmlns:a16="http://schemas.microsoft.com/office/drawing/2014/main" id="{05C72A20-17E4-ED38-6348-31BDA5446E14}"/>
              </a:ext>
            </a:extLst>
          </p:cNvPr>
          <p:cNvPicPr>
            <a:picLocks noChangeAspect="1"/>
          </p:cNvPicPr>
          <p:nvPr/>
        </p:nvPicPr>
        <p:blipFill>
          <a:blip r:embed="rId4"/>
          <a:stretch>
            <a:fillRect/>
          </a:stretch>
        </p:blipFill>
        <p:spPr>
          <a:xfrm>
            <a:off x="6852386" y="1447414"/>
            <a:ext cx="2149451" cy="4281751"/>
          </a:xfrm>
          <a:prstGeom prst="rect">
            <a:avLst/>
          </a:prstGeom>
        </p:spPr>
      </p:pic>
      <p:pic>
        <p:nvPicPr>
          <p:cNvPr id="16" name="Afbeelding 15">
            <a:extLst>
              <a:ext uri="{FF2B5EF4-FFF2-40B4-BE49-F238E27FC236}">
                <a16:creationId xmlns:a16="http://schemas.microsoft.com/office/drawing/2014/main" id="{461CD5C8-2DEC-0C0E-481F-A6C37BAD1C7F}"/>
              </a:ext>
            </a:extLst>
          </p:cNvPr>
          <p:cNvPicPr>
            <a:picLocks noChangeAspect="1"/>
          </p:cNvPicPr>
          <p:nvPr/>
        </p:nvPicPr>
        <p:blipFill>
          <a:blip r:embed="rId5"/>
          <a:stretch>
            <a:fillRect/>
          </a:stretch>
        </p:blipFill>
        <p:spPr>
          <a:xfrm>
            <a:off x="7542536" y="5230105"/>
            <a:ext cx="831361" cy="1262771"/>
          </a:xfrm>
          <a:prstGeom prst="rect">
            <a:avLst/>
          </a:prstGeom>
        </p:spPr>
      </p:pic>
    </p:spTree>
    <p:extLst>
      <p:ext uri="{BB962C8B-B14F-4D97-AF65-F5344CB8AC3E}">
        <p14:creationId xmlns:p14="http://schemas.microsoft.com/office/powerpoint/2010/main" val="220617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142A"/>
            </a:gs>
            <a:gs pos="92000">
              <a:schemeClr val="accent6">
                <a:lumMod val="45000"/>
                <a:lumOff val="55000"/>
              </a:schemeClr>
            </a:gs>
            <a:gs pos="96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EE7772B8-92D8-E2A5-3D6C-3987B906E241}"/>
              </a:ext>
            </a:extLst>
          </p:cNvPr>
          <p:cNvPicPr>
            <a:picLocks noGrp="1" noChangeAspect="1"/>
          </p:cNvPicPr>
          <p:nvPr>
            <p:ph idx="1"/>
          </p:nvPr>
        </p:nvPicPr>
        <p:blipFill>
          <a:blip r:embed="rId2"/>
          <a:stretch>
            <a:fillRect/>
          </a:stretch>
        </p:blipFill>
        <p:spPr>
          <a:xfrm>
            <a:off x="4683721" y="2377200"/>
            <a:ext cx="3732753" cy="2454449"/>
          </a:xfrm>
        </p:spPr>
      </p:pic>
      <p:sp>
        <p:nvSpPr>
          <p:cNvPr id="2" name="Titel 1">
            <a:extLst>
              <a:ext uri="{FF2B5EF4-FFF2-40B4-BE49-F238E27FC236}">
                <a16:creationId xmlns:a16="http://schemas.microsoft.com/office/drawing/2014/main" id="{1AF0E401-89A2-E1E2-B116-CCDB1094A38C}"/>
              </a:ext>
            </a:extLst>
          </p:cNvPr>
          <p:cNvSpPr>
            <a:spLocks noGrp="1"/>
          </p:cNvSpPr>
          <p:nvPr>
            <p:ph type="title"/>
          </p:nvPr>
        </p:nvSpPr>
        <p:spPr/>
        <p:txBody>
          <a:bodyPr>
            <a:normAutofit/>
          </a:bodyPr>
          <a:lstStyle/>
          <a:p>
            <a:pPr algn="ctr"/>
            <a:r>
              <a:rPr lang="nl-BE" sz="4400" dirty="0">
                <a:solidFill>
                  <a:schemeClr val="bg1"/>
                </a:solidFill>
              </a:rPr>
              <a:t>C3.2A -&gt; eC3.2</a:t>
            </a:r>
          </a:p>
        </p:txBody>
      </p:sp>
      <p:sp>
        <p:nvSpPr>
          <p:cNvPr id="4" name="Tijdelijke aanduiding voor dianummer 3">
            <a:extLst>
              <a:ext uri="{FF2B5EF4-FFF2-40B4-BE49-F238E27FC236}">
                <a16:creationId xmlns:a16="http://schemas.microsoft.com/office/drawing/2014/main" id="{960A8836-211F-61C4-657C-C4538BE5681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02769-3850-4183-AD4D-D4D1727092EA}" type="slidenum">
              <a:rPr kumimoji="0" lang="fr-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D6D9D8B1-C04D-B113-D87A-38F5C67032AA}"/>
              </a:ext>
            </a:extLst>
          </p:cNvPr>
          <p:cNvPicPr>
            <a:picLocks noChangeAspect="1"/>
          </p:cNvPicPr>
          <p:nvPr/>
        </p:nvPicPr>
        <p:blipFill>
          <a:blip r:embed="rId3"/>
          <a:stretch>
            <a:fillRect/>
          </a:stretch>
        </p:blipFill>
        <p:spPr>
          <a:xfrm>
            <a:off x="1277071" y="1490400"/>
            <a:ext cx="3031889" cy="4281750"/>
          </a:xfrm>
          <a:prstGeom prst="rect">
            <a:avLst/>
          </a:prstGeom>
        </p:spPr>
      </p:pic>
      <p:pic>
        <p:nvPicPr>
          <p:cNvPr id="12" name="Afbeelding 11">
            <a:extLst>
              <a:ext uri="{FF2B5EF4-FFF2-40B4-BE49-F238E27FC236}">
                <a16:creationId xmlns:a16="http://schemas.microsoft.com/office/drawing/2014/main" id="{D37261F2-1076-BEEF-2470-BBD06DA0C8D9}"/>
              </a:ext>
            </a:extLst>
          </p:cNvPr>
          <p:cNvPicPr>
            <a:picLocks noChangeAspect="1"/>
          </p:cNvPicPr>
          <p:nvPr/>
        </p:nvPicPr>
        <p:blipFill>
          <a:blip r:embed="rId4"/>
          <a:stretch>
            <a:fillRect/>
          </a:stretch>
        </p:blipFill>
        <p:spPr>
          <a:xfrm>
            <a:off x="2282949" y="5363981"/>
            <a:ext cx="1061059" cy="1109844"/>
          </a:xfrm>
          <a:prstGeom prst="rect">
            <a:avLst/>
          </a:prstGeom>
        </p:spPr>
      </p:pic>
      <p:pic>
        <p:nvPicPr>
          <p:cNvPr id="14" name="Afbeelding 13">
            <a:extLst>
              <a:ext uri="{FF2B5EF4-FFF2-40B4-BE49-F238E27FC236}">
                <a16:creationId xmlns:a16="http://schemas.microsoft.com/office/drawing/2014/main" id="{4FAE62CA-4BBB-57D7-2171-271708613E99}"/>
              </a:ext>
            </a:extLst>
          </p:cNvPr>
          <p:cNvPicPr>
            <a:picLocks noChangeAspect="1"/>
          </p:cNvPicPr>
          <p:nvPr/>
        </p:nvPicPr>
        <p:blipFill>
          <a:blip r:embed="rId5"/>
          <a:stretch>
            <a:fillRect/>
          </a:stretch>
        </p:blipFill>
        <p:spPr>
          <a:xfrm>
            <a:off x="5979224" y="5349553"/>
            <a:ext cx="1142013" cy="1109844"/>
          </a:xfrm>
          <a:prstGeom prst="rect">
            <a:avLst/>
          </a:prstGeom>
        </p:spPr>
      </p:pic>
      <p:pic>
        <p:nvPicPr>
          <p:cNvPr id="13" name="Afbeelding 12">
            <a:extLst>
              <a:ext uri="{FF2B5EF4-FFF2-40B4-BE49-F238E27FC236}">
                <a16:creationId xmlns:a16="http://schemas.microsoft.com/office/drawing/2014/main" id="{05C72A20-17E4-ED38-6348-31BDA5446E14}"/>
              </a:ext>
            </a:extLst>
          </p:cNvPr>
          <p:cNvPicPr>
            <a:picLocks noChangeAspect="1"/>
          </p:cNvPicPr>
          <p:nvPr/>
        </p:nvPicPr>
        <p:blipFill>
          <a:blip r:embed="rId6"/>
          <a:stretch>
            <a:fillRect/>
          </a:stretch>
        </p:blipFill>
        <p:spPr>
          <a:xfrm>
            <a:off x="8816917" y="1490399"/>
            <a:ext cx="2149451" cy="4281751"/>
          </a:xfrm>
          <a:prstGeom prst="rect">
            <a:avLst/>
          </a:prstGeom>
        </p:spPr>
      </p:pic>
      <p:pic>
        <p:nvPicPr>
          <p:cNvPr id="16" name="Afbeelding 15">
            <a:extLst>
              <a:ext uri="{FF2B5EF4-FFF2-40B4-BE49-F238E27FC236}">
                <a16:creationId xmlns:a16="http://schemas.microsoft.com/office/drawing/2014/main" id="{461CD5C8-2DEC-0C0E-481F-A6C37BAD1C7F}"/>
              </a:ext>
            </a:extLst>
          </p:cNvPr>
          <p:cNvPicPr>
            <a:picLocks noChangeAspect="1"/>
          </p:cNvPicPr>
          <p:nvPr/>
        </p:nvPicPr>
        <p:blipFill>
          <a:blip r:embed="rId7"/>
          <a:stretch>
            <a:fillRect/>
          </a:stretch>
        </p:blipFill>
        <p:spPr>
          <a:xfrm>
            <a:off x="9507067" y="5273090"/>
            <a:ext cx="831361" cy="1262771"/>
          </a:xfrm>
          <a:prstGeom prst="rect">
            <a:avLst/>
          </a:prstGeom>
        </p:spPr>
      </p:pic>
      <p:cxnSp>
        <p:nvCxnSpPr>
          <p:cNvPr id="17" name="Rechte verbindingslijn 16">
            <a:extLst>
              <a:ext uri="{FF2B5EF4-FFF2-40B4-BE49-F238E27FC236}">
                <a16:creationId xmlns:a16="http://schemas.microsoft.com/office/drawing/2014/main" id="{E1CF00A7-3A96-89F9-FC64-133A08510B9B}"/>
              </a:ext>
            </a:extLst>
          </p:cNvPr>
          <p:cNvCxnSpPr/>
          <p:nvPr/>
        </p:nvCxnSpPr>
        <p:spPr>
          <a:xfrm>
            <a:off x="1028700" y="1235869"/>
            <a:ext cx="3564731" cy="4907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2D949628-1950-C4E0-957C-4DD377D7A222}"/>
              </a:ext>
            </a:extLst>
          </p:cNvPr>
          <p:cNvCxnSpPr>
            <a:cxnSpLocks/>
          </p:cNvCxnSpPr>
          <p:nvPr/>
        </p:nvCxnSpPr>
        <p:spPr>
          <a:xfrm flipV="1">
            <a:off x="928688" y="1235869"/>
            <a:ext cx="3664743" cy="49720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7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20</a:t>
            </a:fld>
            <a:endParaRPr lang="fr-BE" dirty="0"/>
          </a:p>
        </p:txBody>
      </p:sp>
      <p:pic>
        <p:nvPicPr>
          <p:cNvPr id="7" name="Afbeelding 6">
            <a:extLst>
              <a:ext uri="{FF2B5EF4-FFF2-40B4-BE49-F238E27FC236}">
                <a16:creationId xmlns:a16="http://schemas.microsoft.com/office/drawing/2014/main" id="{746EBEB7-97D0-9835-006C-84DE4FD68ADF}"/>
              </a:ext>
            </a:extLst>
          </p:cNvPr>
          <p:cNvPicPr>
            <a:picLocks noChangeAspect="1"/>
          </p:cNvPicPr>
          <p:nvPr/>
        </p:nvPicPr>
        <p:blipFill>
          <a:blip r:embed="rId2"/>
          <a:stretch>
            <a:fillRect/>
          </a:stretch>
        </p:blipFill>
        <p:spPr>
          <a:xfrm>
            <a:off x="676627" y="949093"/>
            <a:ext cx="6699884" cy="5059261"/>
          </a:xfrm>
          <a:prstGeom prst="rect">
            <a:avLst/>
          </a:prstGeom>
        </p:spPr>
      </p:pic>
      <p:pic>
        <p:nvPicPr>
          <p:cNvPr id="9" name="Afbeelding 8">
            <a:extLst>
              <a:ext uri="{FF2B5EF4-FFF2-40B4-BE49-F238E27FC236}">
                <a16:creationId xmlns:a16="http://schemas.microsoft.com/office/drawing/2014/main" id="{6D68F399-B8E0-25DA-187E-E9B8265924B3}"/>
              </a:ext>
            </a:extLst>
          </p:cNvPr>
          <p:cNvPicPr>
            <a:picLocks noChangeAspect="1"/>
          </p:cNvPicPr>
          <p:nvPr/>
        </p:nvPicPr>
        <p:blipFill>
          <a:blip r:embed="rId3"/>
          <a:stretch>
            <a:fillRect/>
          </a:stretch>
        </p:blipFill>
        <p:spPr>
          <a:xfrm>
            <a:off x="8838626" y="673364"/>
            <a:ext cx="1953420" cy="2755636"/>
          </a:xfrm>
          <a:prstGeom prst="rect">
            <a:avLst/>
          </a:prstGeom>
          <a:ln>
            <a:solidFill>
              <a:srgbClr val="EB142A"/>
            </a:solidFill>
          </a:ln>
        </p:spPr>
      </p:pic>
      <p:pic>
        <p:nvPicPr>
          <p:cNvPr id="11" name="Afbeelding 10">
            <a:extLst>
              <a:ext uri="{FF2B5EF4-FFF2-40B4-BE49-F238E27FC236}">
                <a16:creationId xmlns:a16="http://schemas.microsoft.com/office/drawing/2014/main" id="{5E444AA2-90E3-F407-9235-BA4F02C8036A}"/>
              </a:ext>
            </a:extLst>
          </p:cNvPr>
          <p:cNvPicPr>
            <a:picLocks noChangeAspect="1"/>
          </p:cNvPicPr>
          <p:nvPr/>
        </p:nvPicPr>
        <p:blipFill>
          <a:blip r:embed="rId4"/>
          <a:stretch>
            <a:fillRect/>
          </a:stretch>
        </p:blipFill>
        <p:spPr>
          <a:xfrm>
            <a:off x="8838626" y="3478724"/>
            <a:ext cx="1953420" cy="2755636"/>
          </a:xfrm>
          <a:prstGeom prst="rect">
            <a:avLst/>
          </a:prstGeom>
          <a:ln>
            <a:solidFill>
              <a:srgbClr val="EB142A"/>
            </a:solidFill>
          </a:ln>
        </p:spPr>
      </p:pic>
    </p:spTree>
    <p:extLst>
      <p:ext uri="{BB962C8B-B14F-4D97-AF65-F5344CB8AC3E}">
        <p14:creationId xmlns:p14="http://schemas.microsoft.com/office/powerpoint/2010/main" val="324657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46191-3F73-1586-57FD-A93737B2D0B7}"/>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4F1960ED-A035-82F0-0EEB-19B922D60F6C}"/>
              </a:ext>
            </a:extLst>
          </p:cNvPr>
          <p:cNvSpPr>
            <a:spLocks noGrp="1"/>
          </p:cNvSpPr>
          <p:nvPr>
            <p:ph type="body" idx="1"/>
          </p:nvPr>
        </p:nvSpPr>
        <p:spPr/>
        <p:txBody>
          <a:bodyPr>
            <a:normAutofit fontScale="92500" lnSpcReduction="20000"/>
          </a:bodyPr>
          <a:lstStyle/>
          <a:p>
            <a:r>
              <a:rPr lang="nl-BE" dirty="0"/>
              <a:t>Aanmelden</a:t>
            </a:r>
          </a:p>
        </p:txBody>
      </p:sp>
      <p:pic>
        <p:nvPicPr>
          <p:cNvPr id="6" name="Afbeelding 5">
            <a:extLst>
              <a:ext uri="{FF2B5EF4-FFF2-40B4-BE49-F238E27FC236}">
                <a16:creationId xmlns:a16="http://schemas.microsoft.com/office/drawing/2014/main" id="{565D658F-512A-FA3A-720D-5566EA49B6F5}"/>
              </a:ext>
            </a:extLst>
          </p:cNvPr>
          <p:cNvPicPr>
            <a:picLocks noChangeAspect="1"/>
          </p:cNvPicPr>
          <p:nvPr/>
        </p:nvPicPr>
        <p:blipFill>
          <a:blip r:embed="rId2"/>
          <a:stretch>
            <a:fillRect/>
          </a:stretch>
        </p:blipFill>
        <p:spPr>
          <a:xfrm>
            <a:off x="838200" y="1359952"/>
            <a:ext cx="2486025" cy="4790347"/>
          </a:xfrm>
          <a:prstGeom prst="rect">
            <a:avLst/>
          </a:prstGeom>
        </p:spPr>
      </p:pic>
      <p:pic>
        <p:nvPicPr>
          <p:cNvPr id="8" name="Afbeelding 7">
            <a:extLst>
              <a:ext uri="{FF2B5EF4-FFF2-40B4-BE49-F238E27FC236}">
                <a16:creationId xmlns:a16="http://schemas.microsoft.com/office/drawing/2014/main" id="{C2D74CC8-01D8-D087-296F-64DB61FB1C05}"/>
              </a:ext>
            </a:extLst>
          </p:cNvPr>
          <p:cNvPicPr>
            <a:picLocks noChangeAspect="1"/>
          </p:cNvPicPr>
          <p:nvPr/>
        </p:nvPicPr>
        <p:blipFill>
          <a:blip r:embed="rId3"/>
          <a:stretch>
            <a:fillRect/>
          </a:stretch>
        </p:blipFill>
        <p:spPr>
          <a:xfrm>
            <a:off x="3462119" y="1359953"/>
            <a:ext cx="2397253" cy="4636272"/>
          </a:xfrm>
          <a:prstGeom prst="rect">
            <a:avLst/>
          </a:prstGeom>
        </p:spPr>
      </p:pic>
      <p:pic>
        <p:nvPicPr>
          <p:cNvPr id="10" name="Afbeelding 9">
            <a:extLst>
              <a:ext uri="{FF2B5EF4-FFF2-40B4-BE49-F238E27FC236}">
                <a16:creationId xmlns:a16="http://schemas.microsoft.com/office/drawing/2014/main" id="{40D0DAF8-ED4B-48C9-BE34-578C2DBBDA4A}"/>
              </a:ext>
            </a:extLst>
          </p:cNvPr>
          <p:cNvPicPr>
            <a:picLocks noChangeAspect="1"/>
          </p:cNvPicPr>
          <p:nvPr/>
        </p:nvPicPr>
        <p:blipFill>
          <a:blip r:embed="rId4"/>
          <a:stretch>
            <a:fillRect/>
          </a:stretch>
        </p:blipFill>
        <p:spPr>
          <a:xfrm>
            <a:off x="7532780" y="1359952"/>
            <a:ext cx="2958677" cy="845336"/>
          </a:xfrm>
          <a:prstGeom prst="rect">
            <a:avLst/>
          </a:prstGeom>
        </p:spPr>
      </p:pic>
      <p:pic>
        <p:nvPicPr>
          <p:cNvPr id="12" name="Afbeelding 11">
            <a:extLst>
              <a:ext uri="{FF2B5EF4-FFF2-40B4-BE49-F238E27FC236}">
                <a16:creationId xmlns:a16="http://schemas.microsoft.com/office/drawing/2014/main" id="{E24338B0-598A-9D65-91E5-3109DE7E5742}"/>
              </a:ext>
            </a:extLst>
          </p:cNvPr>
          <p:cNvPicPr>
            <a:picLocks noChangeAspect="1"/>
          </p:cNvPicPr>
          <p:nvPr/>
        </p:nvPicPr>
        <p:blipFill>
          <a:blip r:embed="rId5"/>
          <a:stretch>
            <a:fillRect/>
          </a:stretch>
        </p:blipFill>
        <p:spPr>
          <a:xfrm>
            <a:off x="7532780" y="2214814"/>
            <a:ext cx="2958677" cy="874939"/>
          </a:xfrm>
          <a:prstGeom prst="rect">
            <a:avLst/>
          </a:prstGeom>
        </p:spPr>
      </p:pic>
      <p:pic>
        <p:nvPicPr>
          <p:cNvPr id="14" name="Afbeelding 13">
            <a:extLst>
              <a:ext uri="{FF2B5EF4-FFF2-40B4-BE49-F238E27FC236}">
                <a16:creationId xmlns:a16="http://schemas.microsoft.com/office/drawing/2014/main" id="{84B01642-7894-11C5-4605-57AC618C3655}"/>
              </a:ext>
            </a:extLst>
          </p:cNvPr>
          <p:cNvPicPr>
            <a:picLocks noChangeAspect="1"/>
          </p:cNvPicPr>
          <p:nvPr/>
        </p:nvPicPr>
        <p:blipFill>
          <a:blip r:embed="rId6"/>
          <a:stretch>
            <a:fillRect/>
          </a:stretch>
        </p:blipFill>
        <p:spPr>
          <a:xfrm>
            <a:off x="7480301" y="3988291"/>
            <a:ext cx="3011155" cy="874939"/>
          </a:xfrm>
          <a:prstGeom prst="rect">
            <a:avLst/>
          </a:prstGeom>
        </p:spPr>
      </p:pic>
      <p:pic>
        <p:nvPicPr>
          <p:cNvPr id="16" name="Afbeelding 15">
            <a:extLst>
              <a:ext uri="{FF2B5EF4-FFF2-40B4-BE49-F238E27FC236}">
                <a16:creationId xmlns:a16="http://schemas.microsoft.com/office/drawing/2014/main" id="{4DA1FF39-66D9-87C2-643E-F10E0F30EF7E}"/>
              </a:ext>
            </a:extLst>
          </p:cNvPr>
          <p:cNvPicPr>
            <a:picLocks noChangeAspect="1"/>
          </p:cNvPicPr>
          <p:nvPr/>
        </p:nvPicPr>
        <p:blipFill>
          <a:blip r:embed="rId7"/>
          <a:stretch>
            <a:fillRect/>
          </a:stretch>
        </p:blipFill>
        <p:spPr>
          <a:xfrm>
            <a:off x="7480301" y="3103826"/>
            <a:ext cx="3011155" cy="889660"/>
          </a:xfrm>
          <a:prstGeom prst="rect">
            <a:avLst/>
          </a:prstGeom>
        </p:spPr>
      </p:pic>
      <p:pic>
        <p:nvPicPr>
          <p:cNvPr id="18" name="Afbeelding 17">
            <a:extLst>
              <a:ext uri="{FF2B5EF4-FFF2-40B4-BE49-F238E27FC236}">
                <a16:creationId xmlns:a16="http://schemas.microsoft.com/office/drawing/2014/main" id="{FC24D2DA-31C6-6DF2-5E86-4792001F8957}"/>
              </a:ext>
            </a:extLst>
          </p:cNvPr>
          <p:cNvPicPr>
            <a:picLocks noChangeAspect="1"/>
          </p:cNvPicPr>
          <p:nvPr/>
        </p:nvPicPr>
        <p:blipFill>
          <a:blip r:embed="rId8"/>
          <a:stretch>
            <a:fillRect/>
          </a:stretch>
        </p:blipFill>
        <p:spPr>
          <a:xfrm>
            <a:off x="7506539" y="4877951"/>
            <a:ext cx="2958677" cy="1008897"/>
          </a:xfrm>
          <a:prstGeom prst="rect">
            <a:avLst/>
          </a:prstGeom>
        </p:spPr>
      </p:pic>
      <p:pic>
        <p:nvPicPr>
          <p:cNvPr id="19" name="Graphic 18" descr="Vingerafdruk met effen opvulling">
            <a:extLst>
              <a:ext uri="{FF2B5EF4-FFF2-40B4-BE49-F238E27FC236}">
                <a16:creationId xmlns:a16="http://schemas.microsoft.com/office/drawing/2014/main" id="{996799CD-1AF3-C10E-06CC-0E74DA261C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1190" y="4956627"/>
            <a:ext cx="541421" cy="541421"/>
          </a:xfrm>
          <a:prstGeom prst="rect">
            <a:avLst/>
          </a:prstGeom>
        </p:spPr>
      </p:pic>
      <p:cxnSp>
        <p:nvCxnSpPr>
          <p:cNvPr id="23" name="Rechte verbindingslijn met pijl 22">
            <a:extLst>
              <a:ext uri="{FF2B5EF4-FFF2-40B4-BE49-F238E27FC236}">
                <a16:creationId xmlns:a16="http://schemas.microsoft.com/office/drawing/2014/main" id="{41E6B66F-0FA6-035D-07F0-E6618EE4DB15}"/>
              </a:ext>
            </a:extLst>
          </p:cNvPr>
          <p:cNvCxnSpPr>
            <a:cxnSpLocks/>
          </p:cNvCxnSpPr>
          <p:nvPr/>
        </p:nvCxnSpPr>
        <p:spPr>
          <a:xfrm flipH="1" flipV="1">
            <a:off x="2277035" y="5683624"/>
            <a:ext cx="2142938" cy="968188"/>
          </a:xfrm>
          <a:prstGeom prst="straightConnector1">
            <a:avLst/>
          </a:prstGeom>
          <a:ln w="76200">
            <a:solidFill>
              <a:srgbClr val="EB142A"/>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41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4F817D-0B69-8A96-49E9-189748125BCA}"/>
              </a:ext>
            </a:extLst>
          </p:cNvPr>
          <p:cNvPicPr>
            <a:picLocks noChangeAspect="1"/>
          </p:cNvPicPr>
          <p:nvPr/>
        </p:nvPicPr>
        <p:blipFill>
          <a:blip r:embed="rId2"/>
          <a:stretch>
            <a:fillRect/>
          </a:stretch>
        </p:blipFill>
        <p:spPr>
          <a:xfrm>
            <a:off x="2546081" y="1449551"/>
            <a:ext cx="7099838" cy="4867027"/>
          </a:xfrm>
          <a:prstGeom prst="rect">
            <a:avLst/>
          </a:prstGeom>
        </p:spPr>
      </p:pic>
      <p:sp>
        <p:nvSpPr>
          <p:cNvPr id="2" name="Titel 1">
            <a:extLst>
              <a:ext uri="{FF2B5EF4-FFF2-40B4-BE49-F238E27FC236}">
                <a16:creationId xmlns:a16="http://schemas.microsoft.com/office/drawing/2014/main" id="{C7C46191-3F73-1586-57FD-A93737B2D0B7}"/>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4F1960ED-A035-82F0-0EEB-19B922D60F6C}"/>
              </a:ext>
            </a:extLst>
          </p:cNvPr>
          <p:cNvSpPr>
            <a:spLocks noGrp="1"/>
          </p:cNvSpPr>
          <p:nvPr>
            <p:ph type="body" idx="1"/>
          </p:nvPr>
        </p:nvSpPr>
        <p:spPr/>
        <p:txBody>
          <a:bodyPr>
            <a:normAutofit fontScale="92500" lnSpcReduction="20000"/>
          </a:bodyPr>
          <a:lstStyle/>
          <a:p>
            <a:r>
              <a:rPr lang="nl-BE" dirty="0"/>
              <a:t>Aanmelden</a:t>
            </a:r>
          </a:p>
        </p:txBody>
      </p:sp>
      <p:pic>
        <p:nvPicPr>
          <p:cNvPr id="19" name="Graphic 18" descr="Vingerafdruk met effen opvulling">
            <a:extLst>
              <a:ext uri="{FF2B5EF4-FFF2-40B4-BE49-F238E27FC236}">
                <a16:creationId xmlns:a16="http://schemas.microsoft.com/office/drawing/2014/main" id="{996799CD-1AF3-C10E-06CC-0E74DA261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7386" y="3173506"/>
            <a:ext cx="837065" cy="837065"/>
          </a:xfrm>
          <a:prstGeom prst="rect">
            <a:avLst/>
          </a:prstGeom>
        </p:spPr>
      </p:pic>
    </p:spTree>
    <p:extLst>
      <p:ext uri="{BB962C8B-B14F-4D97-AF65-F5344CB8AC3E}">
        <p14:creationId xmlns:p14="http://schemas.microsoft.com/office/powerpoint/2010/main" val="23733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46191-3F73-1586-57FD-A93737B2D0B7}"/>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4F1960ED-A035-82F0-0EEB-19B922D60F6C}"/>
              </a:ext>
            </a:extLst>
          </p:cNvPr>
          <p:cNvSpPr>
            <a:spLocks noGrp="1"/>
          </p:cNvSpPr>
          <p:nvPr>
            <p:ph type="body" idx="1"/>
          </p:nvPr>
        </p:nvSpPr>
        <p:spPr>
          <a:xfrm>
            <a:off x="838200" y="861776"/>
            <a:ext cx="4046621" cy="390943"/>
          </a:xfrm>
        </p:spPr>
        <p:txBody>
          <a:bodyPr>
            <a:normAutofit fontScale="85000" lnSpcReduction="10000"/>
          </a:bodyPr>
          <a:lstStyle/>
          <a:p>
            <a:r>
              <a:rPr lang="nl-BE" dirty="0"/>
              <a:t>Aanmelden – </a:t>
            </a:r>
            <a:r>
              <a:rPr lang="nl-BE" b="1" dirty="0"/>
              <a:t>Grensarbeiders</a:t>
            </a:r>
          </a:p>
        </p:txBody>
      </p:sp>
      <p:pic>
        <p:nvPicPr>
          <p:cNvPr id="18" name="Afbeelding 17">
            <a:extLst>
              <a:ext uri="{FF2B5EF4-FFF2-40B4-BE49-F238E27FC236}">
                <a16:creationId xmlns:a16="http://schemas.microsoft.com/office/drawing/2014/main" id="{FC24D2DA-31C6-6DF2-5E86-4792001F8957}"/>
              </a:ext>
            </a:extLst>
          </p:cNvPr>
          <p:cNvPicPr>
            <a:picLocks noChangeAspect="1"/>
          </p:cNvPicPr>
          <p:nvPr/>
        </p:nvPicPr>
        <p:blipFill>
          <a:blip r:embed="rId2"/>
          <a:stretch>
            <a:fillRect/>
          </a:stretch>
        </p:blipFill>
        <p:spPr>
          <a:xfrm>
            <a:off x="838200" y="1733698"/>
            <a:ext cx="2958677" cy="1008897"/>
          </a:xfrm>
          <a:prstGeom prst="rect">
            <a:avLst/>
          </a:prstGeom>
        </p:spPr>
      </p:pic>
      <p:pic>
        <p:nvPicPr>
          <p:cNvPr id="5" name="Afbeelding 4">
            <a:extLst>
              <a:ext uri="{FF2B5EF4-FFF2-40B4-BE49-F238E27FC236}">
                <a16:creationId xmlns:a16="http://schemas.microsoft.com/office/drawing/2014/main" id="{A71DBDC1-42C9-8D1F-AC37-5D33E4B5854A}"/>
              </a:ext>
            </a:extLst>
          </p:cNvPr>
          <p:cNvPicPr>
            <a:picLocks noChangeAspect="1"/>
          </p:cNvPicPr>
          <p:nvPr/>
        </p:nvPicPr>
        <p:blipFill>
          <a:blip r:embed="rId3"/>
          <a:stretch>
            <a:fillRect/>
          </a:stretch>
        </p:blipFill>
        <p:spPr>
          <a:xfrm>
            <a:off x="838200" y="2963175"/>
            <a:ext cx="2891589" cy="2848070"/>
          </a:xfrm>
          <a:prstGeom prst="rect">
            <a:avLst/>
          </a:prstGeom>
        </p:spPr>
      </p:pic>
      <p:sp>
        <p:nvSpPr>
          <p:cNvPr id="7" name="Espace réservé du contenu 8">
            <a:extLst>
              <a:ext uri="{FF2B5EF4-FFF2-40B4-BE49-F238E27FC236}">
                <a16:creationId xmlns:a16="http://schemas.microsoft.com/office/drawing/2014/main" id="{0F030F22-C9CF-8555-10C6-50EB68266020}"/>
              </a:ext>
            </a:extLst>
          </p:cNvPr>
          <p:cNvSpPr txBox="1">
            <a:spLocks/>
          </p:cNvSpPr>
          <p:nvPr/>
        </p:nvSpPr>
        <p:spPr>
          <a:xfrm>
            <a:off x="4267492" y="1589319"/>
            <a:ext cx="7519737" cy="401840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err="1"/>
              <a:t>Grensarbeiders</a:t>
            </a:r>
            <a:r>
              <a:rPr lang="fr-BE" sz="2400" dirty="0"/>
              <a:t> </a:t>
            </a:r>
            <a:r>
              <a:rPr lang="fr-BE" sz="2400" dirty="0" err="1"/>
              <a:t>kunnen</a:t>
            </a:r>
            <a:r>
              <a:rPr lang="fr-BE" sz="2400" dirty="0"/>
              <a:t> </a:t>
            </a:r>
            <a:r>
              <a:rPr lang="fr-BE" sz="2400" dirty="0" err="1"/>
              <a:t>aanmelden</a:t>
            </a:r>
            <a:r>
              <a:rPr lang="fr-BE" sz="2400" dirty="0"/>
              <a:t> via hun </a:t>
            </a:r>
            <a:r>
              <a:rPr lang="fr-BE" sz="2400" dirty="0" err="1"/>
              <a:t>elektronisch</a:t>
            </a:r>
            <a:r>
              <a:rPr lang="fr-BE" sz="2400" dirty="0"/>
              <a:t> </a:t>
            </a:r>
            <a:r>
              <a:rPr lang="fr-BE" sz="2400" dirty="0" err="1"/>
              <a:t>identificatiemiddel</a:t>
            </a:r>
            <a:r>
              <a:rPr lang="fr-BE" sz="2400" dirty="0"/>
              <a:t> </a:t>
            </a:r>
            <a:r>
              <a:rPr lang="fr-BE" sz="2400" dirty="0" err="1"/>
              <a:t>erkend</a:t>
            </a:r>
            <a:r>
              <a:rPr lang="fr-BE" sz="2400" dirty="0"/>
              <a:t> op </a:t>
            </a:r>
            <a:r>
              <a:rPr lang="fr-BE" sz="2400" dirty="0" err="1"/>
              <a:t>Europees</a:t>
            </a:r>
            <a:r>
              <a:rPr lang="fr-BE" sz="2400" dirty="0"/>
              <a:t> niveau.</a:t>
            </a:r>
          </a:p>
          <a:p>
            <a:pPr lvl="1"/>
            <a:r>
              <a:rPr lang="fr-BE" sz="2000" dirty="0" err="1"/>
              <a:t>Eenmalige</a:t>
            </a:r>
            <a:r>
              <a:rPr lang="fr-BE" sz="2000" dirty="0"/>
              <a:t> </a:t>
            </a:r>
            <a:r>
              <a:rPr lang="fr-BE" sz="2000" dirty="0" err="1"/>
              <a:t>elektronische</a:t>
            </a:r>
            <a:r>
              <a:rPr lang="fr-BE" sz="2000" dirty="0"/>
              <a:t> </a:t>
            </a:r>
            <a:r>
              <a:rPr lang="fr-BE" sz="2000" dirty="0" err="1"/>
              <a:t>procedure</a:t>
            </a:r>
            <a:r>
              <a:rPr lang="fr-BE" sz="2000" dirty="0"/>
              <a:t> </a:t>
            </a:r>
            <a:r>
              <a:rPr lang="fr-BE" sz="2000" dirty="0" err="1"/>
              <a:t>voor</a:t>
            </a:r>
            <a:r>
              <a:rPr lang="fr-BE" sz="2000" dirty="0"/>
              <a:t> </a:t>
            </a:r>
            <a:r>
              <a:rPr lang="fr-BE" sz="2000" dirty="0" err="1"/>
              <a:t>link</a:t>
            </a:r>
            <a:r>
              <a:rPr lang="fr-BE" sz="2000" dirty="0"/>
              <a:t> met BIS-</a:t>
            </a:r>
            <a:r>
              <a:rPr lang="fr-BE" sz="2000" dirty="0" err="1"/>
              <a:t>nummer</a:t>
            </a:r>
            <a:endParaRPr lang="fr-BE" sz="2000" dirty="0"/>
          </a:p>
          <a:p>
            <a:pPr lvl="1"/>
            <a:r>
              <a:rPr lang="fr-BE" sz="2000" dirty="0" err="1"/>
              <a:t>Daarna</a:t>
            </a:r>
            <a:r>
              <a:rPr lang="fr-BE" sz="2000" dirty="0"/>
              <a:t> </a:t>
            </a:r>
            <a:r>
              <a:rPr lang="fr-BE" sz="2000" dirty="0" err="1"/>
              <a:t>aanmelden</a:t>
            </a:r>
            <a:r>
              <a:rPr lang="fr-BE" sz="2000" dirty="0"/>
              <a:t> via </a:t>
            </a:r>
            <a:r>
              <a:rPr lang="fr-BE" sz="2000" dirty="0" err="1"/>
              <a:t>elektronisch</a:t>
            </a:r>
            <a:r>
              <a:rPr lang="fr-BE" sz="2000" dirty="0"/>
              <a:t> </a:t>
            </a:r>
            <a:r>
              <a:rPr lang="fr-BE" sz="2000" dirty="0" err="1"/>
              <a:t>identificatiemiddel</a:t>
            </a:r>
            <a:r>
              <a:rPr lang="fr-BE" sz="2000" dirty="0"/>
              <a:t> </a:t>
            </a:r>
            <a:r>
              <a:rPr lang="fr-BE" sz="2000" dirty="0" err="1"/>
              <a:t>uit</a:t>
            </a:r>
            <a:r>
              <a:rPr lang="fr-BE" sz="2000" dirty="0"/>
              <a:t> land van </a:t>
            </a:r>
            <a:r>
              <a:rPr lang="fr-BE" sz="2000" dirty="0" err="1"/>
              <a:t>herkomst</a:t>
            </a:r>
            <a:endParaRPr lang="fr-BE" sz="2000" dirty="0"/>
          </a:p>
          <a:p>
            <a:pPr lvl="1"/>
            <a:endParaRPr lang="fr-BE" sz="2000" dirty="0"/>
          </a:p>
          <a:p>
            <a:r>
              <a:rPr lang="fr-BE" sz="2400" dirty="0" err="1"/>
              <a:t>Geen</a:t>
            </a:r>
            <a:r>
              <a:rPr lang="fr-BE" sz="2400" dirty="0"/>
              <a:t> </a:t>
            </a:r>
            <a:r>
              <a:rPr lang="fr-BE" sz="2400" dirty="0" err="1"/>
              <a:t>Europees</a:t>
            </a:r>
            <a:r>
              <a:rPr lang="fr-BE" sz="2400" dirty="0"/>
              <a:t> </a:t>
            </a:r>
            <a:r>
              <a:rPr lang="fr-BE" sz="2400" dirty="0" err="1"/>
              <a:t>erkend</a:t>
            </a:r>
            <a:r>
              <a:rPr lang="fr-BE" sz="2400" dirty="0"/>
              <a:t> </a:t>
            </a:r>
            <a:r>
              <a:rPr lang="fr-BE" sz="2400" dirty="0" err="1"/>
              <a:t>eID</a:t>
            </a:r>
            <a:r>
              <a:rPr lang="fr-BE" sz="2400" dirty="0"/>
              <a:t> (</a:t>
            </a:r>
            <a:r>
              <a:rPr lang="fr-BE" sz="2400" dirty="0" err="1"/>
              <a:t>bv</a:t>
            </a:r>
            <a:r>
              <a:rPr lang="fr-BE" sz="2400" dirty="0"/>
              <a:t>. </a:t>
            </a:r>
            <a:r>
              <a:rPr lang="fr-BE" sz="2400" dirty="0" err="1"/>
              <a:t>Frankrijk</a:t>
            </a:r>
            <a:r>
              <a:rPr lang="fr-BE" sz="2400" dirty="0"/>
              <a:t>)</a:t>
            </a:r>
          </a:p>
          <a:p>
            <a:pPr lvl="1"/>
            <a:r>
              <a:rPr lang="fr-BE" sz="2000" dirty="0" err="1"/>
              <a:t>Afspraak</a:t>
            </a:r>
            <a:r>
              <a:rPr lang="fr-BE" sz="2000" dirty="0"/>
              <a:t> </a:t>
            </a:r>
            <a:r>
              <a:rPr lang="fr-BE" sz="2000" dirty="0" err="1"/>
              <a:t>maken</a:t>
            </a:r>
            <a:r>
              <a:rPr lang="fr-BE" sz="2000" dirty="0"/>
              <a:t> met RVA (02/515.44.44)</a:t>
            </a:r>
          </a:p>
          <a:p>
            <a:pPr lvl="1"/>
            <a:r>
              <a:rPr lang="fr-BE" sz="2000" dirty="0" err="1"/>
              <a:t>Kosteloze</a:t>
            </a:r>
            <a:r>
              <a:rPr lang="fr-BE" sz="2000" dirty="0"/>
              <a:t> </a:t>
            </a:r>
            <a:r>
              <a:rPr lang="fr-BE" sz="2000" dirty="0" err="1"/>
              <a:t>aflevering</a:t>
            </a:r>
            <a:r>
              <a:rPr lang="fr-BE" sz="2000" dirty="0"/>
              <a:t> </a:t>
            </a:r>
            <a:r>
              <a:rPr lang="fr-BE" sz="2000" dirty="0" err="1"/>
              <a:t>alternatieve</a:t>
            </a:r>
            <a:r>
              <a:rPr lang="fr-BE" sz="2000" dirty="0"/>
              <a:t> digitale </a:t>
            </a:r>
            <a:r>
              <a:rPr lang="fr-BE" sz="2000" dirty="0" err="1"/>
              <a:t>sleutel</a:t>
            </a:r>
            <a:endParaRPr lang="fr-BE" sz="2000" dirty="0"/>
          </a:p>
        </p:txBody>
      </p:sp>
      <p:sp>
        <p:nvSpPr>
          <p:cNvPr id="9" name="Tijdelijke aanduiding voor tekst 2">
            <a:extLst>
              <a:ext uri="{FF2B5EF4-FFF2-40B4-BE49-F238E27FC236}">
                <a16:creationId xmlns:a16="http://schemas.microsoft.com/office/drawing/2014/main" id="{FE0EA094-6034-DDF1-38C1-171B7D03AB95}"/>
              </a:ext>
            </a:extLst>
          </p:cNvPr>
          <p:cNvSpPr txBox="1">
            <a:spLocks/>
          </p:cNvSpPr>
          <p:nvPr/>
        </p:nvSpPr>
        <p:spPr>
          <a:xfrm>
            <a:off x="4672264" y="861776"/>
            <a:ext cx="6549190" cy="39094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600"/>
              </a:spcBef>
              <a:buClr>
                <a:srgbClr val="4E4988"/>
              </a:buClr>
              <a:buSzPct val="100000"/>
              <a:buFont typeface="Poppins" panose="00000500000000000000" pitchFamily="2" charset="0"/>
              <a:buNone/>
              <a:defRPr sz="2400" kern="1200">
                <a:solidFill>
                  <a:schemeClr val="accent1"/>
                </a:solidFill>
                <a:latin typeface="+mj-lt"/>
                <a:ea typeface="+mn-ea"/>
                <a:cs typeface="Poppins" panose="00000500000000000000" pitchFamily="2" charset="0"/>
              </a:defRPr>
            </a:lvl1pPr>
            <a:lvl2pPr marL="457200" indent="0" algn="l" defTabSz="914400" rtl="0" eaLnBrk="1" latinLnBrk="0" hangingPunct="1">
              <a:lnSpc>
                <a:spcPct val="100000"/>
              </a:lnSpc>
              <a:spcBef>
                <a:spcPts val="600"/>
              </a:spcBef>
              <a:buClr>
                <a:srgbClr val="6E68AE"/>
              </a:buClr>
              <a:buFont typeface="Arial" panose="020B0604020202020204" pitchFamily="34" charset="0"/>
              <a:buNone/>
              <a:defRPr sz="2000" kern="1200">
                <a:solidFill>
                  <a:schemeClr val="tx1">
                    <a:tint val="75000"/>
                  </a:schemeClr>
                </a:solidFill>
                <a:latin typeface="Poppins" panose="00000500000000000000" pitchFamily="2" charset="0"/>
                <a:ea typeface="+mn-ea"/>
                <a:cs typeface="Poppins" panose="00000500000000000000" pitchFamily="2" charset="0"/>
              </a:defRPr>
            </a:lvl2pPr>
            <a:lvl3pPr marL="914400" indent="0" algn="l" defTabSz="914400" rtl="0" eaLnBrk="1" latinLnBrk="0" hangingPunct="1">
              <a:lnSpc>
                <a:spcPct val="100000"/>
              </a:lnSpc>
              <a:spcBef>
                <a:spcPts val="600"/>
              </a:spcBef>
              <a:buClr>
                <a:srgbClr val="D1CED9"/>
              </a:buClr>
              <a:buFont typeface="Arial" panose="020B0604020202020204" pitchFamily="34" charset="0"/>
              <a:buNone/>
              <a:defRPr sz="1800" kern="1200">
                <a:solidFill>
                  <a:schemeClr val="tx1">
                    <a:tint val="75000"/>
                  </a:schemeClr>
                </a:solidFill>
                <a:latin typeface="Poppins" panose="00000500000000000000" pitchFamily="2" charset="0"/>
                <a:ea typeface="+mn-ea"/>
                <a:cs typeface="Poppins"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dirty="0"/>
              <a:t>– Ook andere werknemers </a:t>
            </a:r>
            <a:r>
              <a:rPr lang="nl-BE" b="1" dirty="0"/>
              <a:t>zonder Belgisch </a:t>
            </a:r>
            <a:r>
              <a:rPr lang="nl-BE" b="1" dirty="0" err="1"/>
              <a:t>eID</a:t>
            </a:r>
            <a:endParaRPr lang="nl-BE" b="1" dirty="0"/>
          </a:p>
        </p:txBody>
      </p:sp>
    </p:spTree>
    <p:extLst>
      <p:ext uri="{BB962C8B-B14F-4D97-AF65-F5344CB8AC3E}">
        <p14:creationId xmlns:p14="http://schemas.microsoft.com/office/powerpoint/2010/main" val="40892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174AF1-D0F6-E017-6EE2-3AA963246B0E}"/>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36E4B5E0-8C58-EC46-DCD5-54614EF252F9}"/>
              </a:ext>
            </a:extLst>
          </p:cNvPr>
          <p:cNvSpPr>
            <a:spLocks noGrp="1"/>
          </p:cNvSpPr>
          <p:nvPr>
            <p:ph type="body" idx="1"/>
          </p:nvPr>
        </p:nvSpPr>
        <p:spPr/>
        <p:txBody>
          <a:bodyPr>
            <a:normAutofit fontScale="92500" lnSpcReduction="20000"/>
          </a:bodyPr>
          <a:lstStyle/>
          <a:p>
            <a:r>
              <a:rPr lang="nl-BE" dirty="0"/>
              <a:t>Probleem?</a:t>
            </a:r>
          </a:p>
        </p:txBody>
      </p:sp>
      <p:sp>
        <p:nvSpPr>
          <p:cNvPr id="4" name="Tijdelijke aanduiding voor tekst 3">
            <a:extLst>
              <a:ext uri="{FF2B5EF4-FFF2-40B4-BE49-F238E27FC236}">
                <a16:creationId xmlns:a16="http://schemas.microsoft.com/office/drawing/2014/main" id="{726B5EE4-4576-5944-277F-AB0DB3F742A0}"/>
              </a:ext>
            </a:extLst>
          </p:cNvPr>
          <p:cNvSpPr>
            <a:spLocks noGrp="1"/>
          </p:cNvSpPr>
          <p:nvPr>
            <p:ph type="body" sz="quarter" idx="11"/>
          </p:nvPr>
        </p:nvSpPr>
        <p:spPr/>
        <p:txBody>
          <a:bodyPr>
            <a:normAutofit lnSpcReduction="10000"/>
          </a:bodyPr>
          <a:lstStyle/>
          <a:p>
            <a:r>
              <a:rPr lang="nl-BE" dirty="0"/>
              <a:t>Probleem bij het </a:t>
            </a:r>
            <a:r>
              <a:rPr lang="nl-BE" b="1" dirty="0"/>
              <a:t>aanmelden</a:t>
            </a:r>
            <a:r>
              <a:rPr lang="nl-BE" dirty="0"/>
              <a:t>? Neem dan zo snel mogelijk contact op met het contactcenter van de sociale zekerheid op:</a:t>
            </a:r>
          </a:p>
          <a:p>
            <a:pPr marL="0" indent="0" algn="ctr">
              <a:buNone/>
            </a:pPr>
            <a:r>
              <a:rPr lang="nl-BE" sz="4400" dirty="0"/>
              <a:t>02 / 545 50 70</a:t>
            </a:r>
          </a:p>
          <a:p>
            <a:pPr marL="0" indent="0" algn="ctr">
              <a:buNone/>
            </a:pPr>
            <a:r>
              <a:rPr lang="nl-BE" dirty="0"/>
              <a:t>Ma – Vrij, 7u00 – 20u00</a:t>
            </a:r>
          </a:p>
          <a:p>
            <a:endParaRPr lang="nl-BE" dirty="0"/>
          </a:p>
          <a:p>
            <a:r>
              <a:rPr lang="nl-BE" dirty="0"/>
              <a:t>Probleem </a:t>
            </a:r>
            <a:r>
              <a:rPr lang="nl-BE" b="1" dirty="0"/>
              <a:t>tijdens het gebruik van de app</a:t>
            </a:r>
            <a:r>
              <a:rPr lang="nl-BE" dirty="0"/>
              <a:t>? Neem dan zo snel mogelijk contact op met je uitbetalingsinstelling. Je vindt de juiste contactgegevens in de app in het hulpmenu.</a:t>
            </a:r>
          </a:p>
          <a:p>
            <a:endParaRPr lang="nl-BE" dirty="0"/>
          </a:p>
          <a:p>
            <a:r>
              <a:rPr lang="nl-BE" dirty="0"/>
              <a:t>Kan je de controlekaart op geen enkele manier op tijd invullen? Verwittig dan de RVA, zo ben je in orde in geval van een controle. Dat kan via ons contactcenter of via het contactformulier op onze website.</a:t>
            </a:r>
          </a:p>
        </p:txBody>
      </p:sp>
    </p:spTree>
    <p:extLst>
      <p:ext uri="{BB962C8B-B14F-4D97-AF65-F5344CB8AC3E}">
        <p14:creationId xmlns:p14="http://schemas.microsoft.com/office/powerpoint/2010/main" val="136857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149AC-7EFC-38E4-014A-2D92F4B16F4D}"/>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sp>
        <p:nvSpPr>
          <p:cNvPr id="3" name="Tijdelijke aanduiding voor tekst 2">
            <a:extLst>
              <a:ext uri="{FF2B5EF4-FFF2-40B4-BE49-F238E27FC236}">
                <a16:creationId xmlns:a16="http://schemas.microsoft.com/office/drawing/2014/main" id="{0E323FEC-BB04-9864-A1DF-34B8FDA9F5E5}"/>
              </a:ext>
            </a:extLst>
          </p:cNvPr>
          <p:cNvSpPr>
            <a:spLocks noGrp="1"/>
          </p:cNvSpPr>
          <p:nvPr>
            <p:ph type="body" idx="1"/>
          </p:nvPr>
        </p:nvSpPr>
        <p:spPr/>
        <p:txBody>
          <a:bodyPr>
            <a:normAutofit fontScale="92500" lnSpcReduction="20000"/>
          </a:bodyPr>
          <a:lstStyle/>
          <a:p>
            <a:r>
              <a:rPr lang="nl-BE" dirty="0"/>
              <a:t>Werkgeverskeuze en maandkeuze</a:t>
            </a:r>
          </a:p>
        </p:txBody>
      </p:sp>
      <p:pic>
        <p:nvPicPr>
          <p:cNvPr id="6" name="Afbeelding 5">
            <a:extLst>
              <a:ext uri="{FF2B5EF4-FFF2-40B4-BE49-F238E27FC236}">
                <a16:creationId xmlns:a16="http://schemas.microsoft.com/office/drawing/2014/main" id="{74FA0795-7774-81FE-1456-694DEC946F26}"/>
              </a:ext>
            </a:extLst>
          </p:cNvPr>
          <p:cNvPicPr>
            <a:picLocks noChangeAspect="1"/>
          </p:cNvPicPr>
          <p:nvPr/>
        </p:nvPicPr>
        <p:blipFill>
          <a:blip r:embed="rId2"/>
          <a:stretch>
            <a:fillRect/>
          </a:stretch>
        </p:blipFill>
        <p:spPr>
          <a:xfrm>
            <a:off x="2723369" y="1611120"/>
            <a:ext cx="2340870" cy="4713267"/>
          </a:xfrm>
          <a:prstGeom prst="rect">
            <a:avLst/>
          </a:prstGeom>
          <a:ln>
            <a:solidFill>
              <a:srgbClr val="FF0000"/>
            </a:solidFill>
          </a:ln>
        </p:spPr>
      </p:pic>
      <p:pic>
        <p:nvPicPr>
          <p:cNvPr id="10" name="Afbeelding 9">
            <a:extLst>
              <a:ext uri="{FF2B5EF4-FFF2-40B4-BE49-F238E27FC236}">
                <a16:creationId xmlns:a16="http://schemas.microsoft.com/office/drawing/2014/main" id="{BB1F5D55-DE09-F829-883A-97789D55C332}"/>
              </a:ext>
            </a:extLst>
          </p:cNvPr>
          <p:cNvPicPr>
            <a:picLocks noChangeAspect="1"/>
          </p:cNvPicPr>
          <p:nvPr/>
        </p:nvPicPr>
        <p:blipFill>
          <a:blip r:embed="rId3"/>
          <a:stretch>
            <a:fillRect/>
          </a:stretch>
        </p:blipFill>
        <p:spPr>
          <a:xfrm>
            <a:off x="6961089" y="1611120"/>
            <a:ext cx="2388479" cy="4713267"/>
          </a:xfrm>
          <a:prstGeom prst="rect">
            <a:avLst/>
          </a:prstGeom>
          <a:ln>
            <a:solidFill>
              <a:srgbClr val="FF0000"/>
            </a:solidFill>
          </a:ln>
        </p:spPr>
      </p:pic>
      <p:cxnSp>
        <p:nvCxnSpPr>
          <p:cNvPr id="12" name="Rechte verbindingslijn 11">
            <a:extLst>
              <a:ext uri="{FF2B5EF4-FFF2-40B4-BE49-F238E27FC236}">
                <a16:creationId xmlns:a16="http://schemas.microsoft.com/office/drawing/2014/main" id="{D9138DD1-FCAA-34BB-F8A5-0CB801554DB0}"/>
              </a:ext>
            </a:extLst>
          </p:cNvPr>
          <p:cNvCxnSpPr/>
          <p:nvPr/>
        </p:nvCxnSpPr>
        <p:spPr>
          <a:xfrm>
            <a:off x="5983705" y="1611120"/>
            <a:ext cx="0" cy="4508943"/>
          </a:xfrm>
          <a:prstGeom prst="line">
            <a:avLst/>
          </a:prstGeom>
          <a:ln>
            <a:solidFill>
              <a:srgbClr val="EB142A"/>
            </a:solidFill>
          </a:ln>
        </p:spPr>
        <p:style>
          <a:lnRef idx="2">
            <a:schemeClr val="accent1"/>
          </a:lnRef>
          <a:fillRef idx="0">
            <a:schemeClr val="accent1"/>
          </a:fillRef>
          <a:effectRef idx="1">
            <a:schemeClr val="accent1"/>
          </a:effectRef>
          <a:fontRef idx="minor">
            <a:schemeClr val="tx1"/>
          </a:fontRef>
        </p:style>
      </p:cxnSp>
      <p:pic>
        <p:nvPicPr>
          <p:cNvPr id="15" name="Graphic 14" descr="Vingerafdruk met effen opvulling">
            <a:extLst>
              <a:ext uri="{FF2B5EF4-FFF2-40B4-BE49-F238E27FC236}">
                <a16:creationId xmlns:a16="http://schemas.microsoft.com/office/drawing/2014/main" id="{5D6F9707-266D-4366-9705-E5E4940E4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0556" y="4604083"/>
            <a:ext cx="416538" cy="416538"/>
          </a:xfrm>
          <a:prstGeom prst="rect">
            <a:avLst/>
          </a:prstGeom>
        </p:spPr>
      </p:pic>
      <p:pic>
        <p:nvPicPr>
          <p:cNvPr id="16" name="Graphic 15" descr="Vingerafdruk met effen opvulling">
            <a:extLst>
              <a:ext uri="{FF2B5EF4-FFF2-40B4-BE49-F238E27FC236}">
                <a16:creationId xmlns:a16="http://schemas.microsoft.com/office/drawing/2014/main" id="{B11A6DF6-C7C1-723D-72DD-DBF9C7541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3093" y="3334752"/>
            <a:ext cx="541421" cy="541421"/>
          </a:xfrm>
          <a:prstGeom prst="rect">
            <a:avLst/>
          </a:prstGeom>
        </p:spPr>
      </p:pic>
      <p:cxnSp>
        <p:nvCxnSpPr>
          <p:cNvPr id="5" name="Rechte verbindingslijn met pijl 4">
            <a:extLst>
              <a:ext uri="{FF2B5EF4-FFF2-40B4-BE49-F238E27FC236}">
                <a16:creationId xmlns:a16="http://schemas.microsoft.com/office/drawing/2014/main" id="{A2265D87-32DD-CA65-6ECE-16020AAF9AD7}"/>
              </a:ext>
            </a:extLst>
          </p:cNvPr>
          <p:cNvCxnSpPr/>
          <p:nvPr/>
        </p:nvCxnSpPr>
        <p:spPr>
          <a:xfrm>
            <a:off x="1403684" y="3876173"/>
            <a:ext cx="1403685"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8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5C011-E2EB-AD17-2190-55628F510FEE}"/>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pic>
        <p:nvPicPr>
          <p:cNvPr id="8" name="Afbeelding 7">
            <a:extLst>
              <a:ext uri="{FF2B5EF4-FFF2-40B4-BE49-F238E27FC236}">
                <a16:creationId xmlns:a16="http://schemas.microsoft.com/office/drawing/2014/main" id="{1F14E9A8-29AE-5BB3-6FE0-DEB0E722D094}"/>
              </a:ext>
            </a:extLst>
          </p:cNvPr>
          <p:cNvPicPr>
            <a:picLocks noChangeAspect="1"/>
          </p:cNvPicPr>
          <p:nvPr/>
        </p:nvPicPr>
        <p:blipFill>
          <a:blip r:embed="rId2"/>
          <a:stretch>
            <a:fillRect/>
          </a:stretch>
        </p:blipFill>
        <p:spPr>
          <a:xfrm>
            <a:off x="770020" y="754543"/>
            <a:ext cx="10515599" cy="6021480"/>
          </a:xfrm>
          <a:prstGeom prst="rect">
            <a:avLst/>
          </a:prstGeom>
        </p:spPr>
      </p:pic>
      <p:pic>
        <p:nvPicPr>
          <p:cNvPr id="19" name="Graphic 18" descr="Vingerafdruk met effen opvulling">
            <a:extLst>
              <a:ext uri="{FF2B5EF4-FFF2-40B4-BE49-F238E27FC236}">
                <a16:creationId xmlns:a16="http://schemas.microsoft.com/office/drawing/2014/main" id="{70C0A5E4-93EC-2B82-3848-484EED6E0D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0541" y="4195010"/>
            <a:ext cx="412701" cy="412701"/>
          </a:xfrm>
          <a:prstGeom prst="rect">
            <a:avLst/>
          </a:prstGeom>
        </p:spPr>
      </p:pic>
      <p:pic>
        <p:nvPicPr>
          <p:cNvPr id="20" name="Graphic 19" descr="Vingerafdruk met effen opvulling">
            <a:extLst>
              <a:ext uri="{FF2B5EF4-FFF2-40B4-BE49-F238E27FC236}">
                <a16:creationId xmlns:a16="http://schemas.microsoft.com/office/drawing/2014/main" id="{D65C2501-A14E-041F-904E-A158FF3D30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0499" y="5791199"/>
            <a:ext cx="412701" cy="412701"/>
          </a:xfrm>
          <a:prstGeom prst="rect">
            <a:avLst/>
          </a:prstGeom>
        </p:spPr>
      </p:pic>
      <p:pic>
        <p:nvPicPr>
          <p:cNvPr id="21" name="Graphic 20" descr="Vingerafdruk met effen opvulling">
            <a:extLst>
              <a:ext uri="{FF2B5EF4-FFF2-40B4-BE49-F238E27FC236}">
                <a16:creationId xmlns:a16="http://schemas.microsoft.com/office/drawing/2014/main" id="{A68E5961-1253-9A06-5EFC-F7516BDA82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9446" y="3782309"/>
            <a:ext cx="412701" cy="412701"/>
          </a:xfrm>
          <a:prstGeom prst="rect">
            <a:avLst/>
          </a:prstGeom>
        </p:spPr>
      </p:pic>
      <p:pic>
        <p:nvPicPr>
          <p:cNvPr id="22" name="Graphic 21" descr="Vingerafdruk met effen opvulling">
            <a:extLst>
              <a:ext uri="{FF2B5EF4-FFF2-40B4-BE49-F238E27FC236}">
                <a16:creationId xmlns:a16="http://schemas.microsoft.com/office/drawing/2014/main" id="{25589E07-87CB-E2E2-7BCE-C1B6A1054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8603" y="5514856"/>
            <a:ext cx="412701" cy="412701"/>
          </a:xfrm>
          <a:prstGeom prst="rect">
            <a:avLst/>
          </a:prstGeom>
        </p:spPr>
      </p:pic>
    </p:spTree>
    <p:extLst>
      <p:ext uri="{BB962C8B-B14F-4D97-AF65-F5344CB8AC3E}">
        <p14:creationId xmlns:p14="http://schemas.microsoft.com/office/powerpoint/2010/main" val="13147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AB6464F-1B60-CF60-45D3-7A51D0828361}"/>
              </a:ext>
            </a:extLst>
          </p:cNvPr>
          <p:cNvSpPr>
            <a:spLocks noGrp="1"/>
          </p:cNvSpPr>
          <p:nvPr>
            <p:ph type="body" idx="1"/>
          </p:nvPr>
        </p:nvSpPr>
        <p:spPr/>
        <p:txBody>
          <a:bodyPr>
            <a:normAutofit fontScale="92500" lnSpcReduction="20000"/>
          </a:bodyPr>
          <a:lstStyle/>
          <a:p>
            <a:r>
              <a:rPr lang="nl-BE" dirty="0"/>
              <a:t>Wat invullen?</a:t>
            </a:r>
          </a:p>
        </p:txBody>
      </p:sp>
      <p:sp>
        <p:nvSpPr>
          <p:cNvPr id="19" name="Rechthoek 18">
            <a:extLst>
              <a:ext uri="{FF2B5EF4-FFF2-40B4-BE49-F238E27FC236}">
                <a16:creationId xmlns:a16="http://schemas.microsoft.com/office/drawing/2014/main" id="{4DBDA8CA-E3DD-373F-C160-D603A93F49DD}"/>
              </a:ext>
            </a:extLst>
          </p:cNvPr>
          <p:cNvSpPr/>
          <p:nvPr/>
        </p:nvSpPr>
        <p:spPr>
          <a:xfrm>
            <a:off x="618069" y="2221832"/>
            <a:ext cx="5477931" cy="2347168"/>
          </a:xfrm>
          <a:prstGeom prst="rect">
            <a:avLst/>
          </a:prstGeom>
          <a:solidFill>
            <a:srgbClr val="EB142A">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3">
            <a:extLst>
              <a:ext uri="{FF2B5EF4-FFF2-40B4-BE49-F238E27FC236}">
                <a16:creationId xmlns:a16="http://schemas.microsoft.com/office/drawing/2014/main" id="{BFB979E1-D99E-65F2-97CE-B396D7631962}"/>
              </a:ext>
            </a:extLst>
          </p:cNvPr>
          <p:cNvSpPr>
            <a:spLocks noGrp="1"/>
          </p:cNvSpPr>
          <p:nvPr>
            <p:ph type="body" sz="quarter" idx="11"/>
          </p:nvPr>
        </p:nvSpPr>
        <p:spPr>
          <a:xfrm>
            <a:off x="618069" y="1557574"/>
            <a:ext cx="5586662" cy="4438650"/>
          </a:xfrm>
        </p:spPr>
        <p:txBody>
          <a:bodyPr>
            <a:normAutofit fontScale="92500" lnSpcReduction="10000"/>
          </a:bodyPr>
          <a:lstStyle/>
          <a:p>
            <a:r>
              <a:rPr lang="nl-BE" dirty="0"/>
              <a:t>Arbeid bij de werkgever</a:t>
            </a:r>
          </a:p>
          <a:p>
            <a:pPr marL="0" indent="0">
              <a:buNone/>
            </a:pPr>
            <a:endParaRPr lang="nl-BE" dirty="0"/>
          </a:p>
          <a:p>
            <a:r>
              <a:rPr lang="nl-BE" dirty="0"/>
              <a:t>Arbeid </a:t>
            </a:r>
            <a:r>
              <a:rPr lang="nl-BE" u="sng" dirty="0"/>
              <a:t>niet</a:t>
            </a:r>
            <a:r>
              <a:rPr lang="nl-BE" dirty="0"/>
              <a:t> bij de werkgever</a:t>
            </a:r>
          </a:p>
          <a:p>
            <a:pPr lvl="1"/>
            <a:r>
              <a:rPr lang="nl-BE" dirty="0"/>
              <a:t>Op een dag dat je normaal werkt bij de werkgever</a:t>
            </a:r>
          </a:p>
          <a:p>
            <a:pPr lvl="1"/>
            <a:r>
              <a:rPr lang="nl-BE" dirty="0"/>
              <a:t>Op een dag dat je normaal niet werkt bij de werkgever</a:t>
            </a:r>
          </a:p>
          <a:p>
            <a:pPr lvl="2"/>
            <a:r>
              <a:rPr lang="nl-BE" i="1" dirty="0"/>
              <a:t>Zelfstandige nevenactiviteiten, flexijobs, gelegenheidswerk horeca, interim, …</a:t>
            </a:r>
          </a:p>
          <a:p>
            <a:pPr lvl="1"/>
            <a:r>
              <a:rPr lang="nl-BE" dirty="0"/>
              <a:t>Bij een andere, gebruikelijke werkgever</a:t>
            </a:r>
          </a:p>
          <a:p>
            <a:pPr lvl="2"/>
            <a:r>
              <a:rPr lang="nl-BE" i="1" dirty="0"/>
              <a:t>Bij meerdere gelijktijdige deeltijdse tewerkstellingen</a:t>
            </a:r>
          </a:p>
          <a:p>
            <a:pPr lvl="2"/>
            <a:endParaRPr lang="nl-BE" i="1" dirty="0"/>
          </a:p>
          <a:p>
            <a:r>
              <a:rPr lang="nl-BE" dirty="0"/>
              <a:t>Vakantie</a:t>
            </a:r>
          </a:p>
          <a:p>
            <a:r>
              <a:rPr lang="nl-BE" dirty="0"/>
              <a:t>Arbeidsongeschikt</a:t>
            </a:r>
          </a:p>
          <a:p>
            <a:r>
              <a:rPr lang="nl-BE" dirty="0"/>
              <a:t>Andere situatie</a:t>
            </a:r>
          </a:p>
        </p:txBody>
      </p:sp>
      <p:sp>
        <p:nvSpPr>
          <p:cNvPr id="2" name="Titel 1">
            <a:extLst>
              <a:ext uri="{FF2B5EF4-FFF2-40B4-BE49-F238E27FC236}">
                <a16:creationId xmlns:a16="http://schemas.microsoft.com/office/drawing/2014/main" id="{C7C11364-3646-CDCC-115A-A79E763C91C7}"/>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pic>
        <p:nvPicPr>
          <p:cNvPr id="6" name="Afbeelding 5">
            <a:extLst>
              <a:ext uri="{FF2B5EF4-FFF2-40B4-BE49-F238E27FC236}">
                <a16:creationId xmlns:a16="http://schemas.microsoft.com/office/drawing/2014/main" id="{48EC25FA-7D23-E20D-1134-DAD2A05C90A0}"/>
              </a:ext>
            </a:extLst>
          </p:cNvPr>
          <p:cNvPicPr>
            <a:picLocks noChangeAspect="1"/>
          </p:cNvPicPr>
          <p:nvPr/>
        </p:nvPicPr>
        <p:blipFill>
          <a:blip r:embed="rId2"/>
          <a:stretch>
            <a:fillRect/>
          </a:stretch>
        </p:blipFill>
        <p:spPr>
          <a:xfrm>
            <a:off x="6655305" y="1118856"/>
            <a:ext cx="2345324" cy="4620288"/>
          </a:xfrm>
          <a:prstGeom prst="rect">
            <a:avLst/>
          </a:prstGeom>
          <a:ln>
            <a:solidFill>
              <a:srgbClr val="EB142A"/>
            </a:solidFill>
          </a:ln>
        </p:spPr>
      </p:pic>
      <p:pic>
        <p:nvPicPr>
          <p:cNvPr id="8" name="Afbeelding 7">
            <a:extLst>
              <a:ext uri="{FF2B5EF4-FFF2-40B4-BE49-F238E27FC236}">
                <a16:creationId xmlns:a16="http://schemas.microsoft.com/office/drawing/2014/main" id="{298054C3-CA7F-0A06-FC72-E908C5B61C25}"/>
              </a:ext>
            </a:extLst>
          </p:cNvPr>
          <p:cNvPicPr>
            <a:picLocks noChangeAspect="1"/>
          </p:cNvPicPr>
          <p:nvPr/>
        </p:nvPicPr>
        <p:blipFill>
          <a:blip r:embed="rId3"/>
          <a:stretch>
            <a:fillRect/>
          </a:stretch>
        </p:blipFill>
        <p:spPr>
          <a:xfrm>
            <a:off x="9119759" y="1118856"/>
            <a:ext cx="2345443" cy="4620288"/>
          </a:xfrm>
          <a:prstGeom prst="rect">
            <a:avLst/>
          </a:prstGeom>
          <a:ln>
            <a:solidFill>
              <a:srgbClr val="EB142A"/>
            </a:solidFill>
          </a:ln>
        </p:spPr>
      </p:pic>
      <p:pic>
        <p:nvPicPr>
          <p:cNvPr id="9" name="Graphic 8" descr="Vingerafdruk met effen opvulling">
            <a:extLst>
              <a:ext uri="{FF2B5EF4-FFF2-40B4-BE49-F238E27FC236}">
                <a16:creationId xmlns:a16="http://schemas.microsoft.com/office/drawing/2014/main" id="{C7788203-C5A2-1C56-FE62-CC541E460B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2751" y="3269528"/>
            <a:ext cx="412701" cy="412701"/>
          </a:xfrm>
          <a:prstGeom prst="rect">
            <a:avLst/>
          </a:prstGeom>
        </p:spPr>
      </p:pic>
      <p:cxnSp>
        <p:nvCxnSpPr>
          <p:cNvPr id="11" name="Rechte verbindingslijn met pijl 10">
            <a:extLst>
              <a:ext uri="{FF2B5EF4-FFF2-40B4-BE49-F238E27FC236}">
                <a16:creationId xmlns:a16="http://schemas.microsoft.com/office/drawing/2014/main" id="{99C27201-E0D5-98FD-0C42-C48885F0D1FD}"/>
              </a:ext>
            </a:extLst>
          </p:cNvPr>
          <p:cNvCxnSpPr>
            <a:cxnSpLocks/>
          </p:cNvCxnSpPr>
          <p:nvPr/>
        </p:nvCxnSpPr>
        <p:spPr>
          <a:xfrm>
            <a:off x="4604084" y="1724526"/>
            <a:ext cx="2258667" cy="124014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7ED1FF3A-D90B-EA3C-83C9-DE7C9C8EB9B5}"/>
              </a:ext>
            </a:extLst>
          </p:cNvPr>
          <p:cNvCxnSpPr>
            <a:cxnSpLocks/>
          </p:cNvCxnSpPr>
          <p:nvPr/>
        </p:nvCxnSpPr>
        <p:spPr>
          <a:xfrm flipV="1">
            <a:off x="3725690" y="3930316"/>
            <a:ext cx="3137061" cy="1088979"/>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7C709BB-D441-E172-FC7D-0089155197FC}"/>
              </a:ext>
            </a:extLst>
          </p:cNvPr>
          <p:cNvCxnSpPr>
            <a:cxnSpLocks/>
          </p:cNvCxnSpPr>
          <p:nvPr/>
        </p:nvCxnSpPr>
        <p:spPr>
          <a:xfrm flipV="1">
            <a:off x="3725690" y="4232963"/>
            <a:ext cx="3119103" cy="109118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95E8D46A-0EDD-9C55-EBBA-E9B5D8D28F59}"/>
              </a:ext>
            </a:extLst>
          </p:cNvPr>
          <p:cNvCxnSpPr>
            <a:cxnSpLocks/>
          </p:cNvCxnSpPr>
          <p:nvPr/>
        </p:nvCxnSpPr>
        <p:spPr>
          <a:xfrm flipV="1">
            <a:off x="3707732" y="4569000"/>
            <a:ext cx="3119103" cy="109118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sp>
        <p:nvSpPr>
          <p:cNvPr id="20" name="Rechthoek 19">
            <a:extLst>
              <a:ext uri="{FF2B5EF4-FFF2-40B4-BE49-F238E27FC236}">
                <a16:creationId xmlns:a16="http://schemas.microsoft.com/office/drawing/2014/main" id="{B70D9FA8-F544-E93C-BDE7-970D10E26A43}"/>
              </a:ext>
            </a:extLst>
          </p:cNvPr>
          <p:cNvSpPr/>
          <p:nvPr/>
        </p:nvSpPr>
        <p:spPr>
          <a:xfrm>
            <a:off x="9011028" y="2518611"/>
            <a:ext cx="2562903" cy="1338210"/>
          </a:xfrm>
          <a:prstGeom prst="rect">
            <a:avLst/>
          </a:prstGeom>
          <a:solidFill>
            <a:srgbClr val="EB142A">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1" name="Rechte verbindingslijn met pijl 20">
            <a:extLst>
              <a:ext uri="{FF2B5EF4-FFF2-40B4-BE49-F238E27FC236}">
                <a16:creationId xmlns:a16="http://schemas.microsoft.com/office/drawing/2014/main" id="{E27D4FE1-838B-DD22-AD34-EAA2ABCC0248}"/>
              </a:ext>
            </a:extLst>
          </p:cNvPr>
          <p:cNvCxnSpPr>
            <a:cxnSpLocks/>
          </p:cNvCxnSpPr>
          <p:nvPr/>
        </p:nvCxnSpPr>
        <p:spPr>
          <a:xfrm flipV="1">
            <a:off x="5835227" y="3267320"/>
            <a:ext cx="3493257" cy="3339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1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6CF5B-2121-0CC0-7191-A5BD58E303AE}"/>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sp>
        <p:nvSpPr>
          <p:cNvPr id="3" name="Tijdelijke aanduiding voor tekst 2">
            <a:extLst>
              <a:ext uri="{FF2B5EF4-FFF2-40B4-BE49-F238E27FC236}">
                <a16:creationId xmlns:a16="http://schemas.microsoft.com/office/drawing/2014/main" id="{134237C1-5171-70EC-2FBE-F5B7B8757F61}"/>
              </a:ext>
            </a:extLst>
          </p:cNvPr>
          <p:cNvSpPr>
            <a:spLocks noGrp="1"/>
          </p:cNvSpPr>
          <p:nvPr>
            <p:ph type="body" idx="1"/>
          </p:nvPr>
        </p:nvSpPr>
        <p:spPr/>
        <p:txBody>
          <a:bodyPr>
            <a:normAutofit fontScale="92500" lnSpcReduction="20000"/>
          </a:bodyPr>
          <a:lstStyle/>
          <a:p>
            <a:r>
              <a:rPr lang="nl-BE" dirty="0"/>
              <a:t>Foutje gemaakt</a:t>
            </a:r>
          </a:p>
        </p:txBody>
      </p:sp>
      <p:pic>
        <p:nvPicPr>
          <p:cNvPr id="6" name="Afbeelding 5">
            <a:extLst>
              <a:ext uri="{FF2B5EF4-FFF2-40B4-BE49-F238E27FC236}">
                <a16:creationId xmlns:a16="http://schemas.microsoft.com/office/drawing/2014/main" id="{B54BDE88-83F0-6EB5-CF9E-B7D128E1415B}"/>
              </a:ext>
            </a:extLst>
          </p:cNvPr>
          <p:cNvPicPr>
            <a:picLocks noChangeAspect="1"/>
          </p:cNvPicPr>
          <p:nvPr/>
        </p:nvPicPr>
        <p:blipFill>
          <a:blip r:embed="rId2"/>
          <a:stretch>
            <a:fillRect/>
          </a:stretch>
        </p:blipFill>
        <p:spPr>
          <a:xfrm>
            <a:off x="838200" y="1359952"/>
            <a:ext cx="2311945" cy="4546825"/>
          </a:xfrm>
          <a:prstGeom prst="rect">
            <a:avLst/>
          </a:prstGeom>
        </p:spPr>
      </p:pic>
      <p:sp>
        <p:nvSpPr>
          <p:cNvPr id="7" name="Espace réservé du contenu 8">
            <a:extLst>
              <a:ext uri="{FF2B5EF4-FFF2-40B4-BE49-F238E27FC236}">
                <a16:creationId xmlns:a16="http://schemas.microsoft.com/office/drawing/2014/main" id="{F5084440-CF6F-F5EF-3D79-FC2DC5BACA36}"/>
              </a:ext>
            </a:extLst>
          </p:cNvPr>
          <p:cNvSpPr txBox="1">
            <a:spLocks/>
          </p:cNvSpPr>
          <p:nvPr/>
        </p:nvSpPr>
        <p:spPr>
          <a:xfrm>
            <a:off x="3826335" y="2029326"/>
            <a:ext cx="7519737" cy="401840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a:t>Je kan </a:t>
            </a:r>
            <a:r>
              <a:rPr lang="fr-BE" sz="2400" dirty="0" err="1"/>
              <a:t>een</a:t>
            </a:r>
            <a:r>
              <a:rPr lang="fr-BE" sz="2400" dirty="0"/>
              <a:t> </a:t>
            </a:r>
            <a:r>
              <a:rPr lang="fr-BE" sz="2400" dirty="0" err="1"/>
              <a:t>verkeerde</a:t>
            </a:r>
            <a:r>
              <a:rPr lang="fr-BE" sz="2400" dirty="0"/>
              <a:t> </a:t>
            </a:r>
            <a:r>
              <a:rPr lang="fr-BE" sz="2400" dirty="0" err="1"/>
              <a:t>vermelding</a:t>
            </a:r>
            <a:r>
              <a:rPr lang="fr-BE" sz="2400" dirty="0"/>
              <a:t> </a:t>
            </a:r>
            <a:r>
              <a:rPr lang="fr-BE" sz="2400" dirty="0" err="1"/>
              <a:t>zelf</a:t>
            </a:r>
            <a:r>
              <a:rPr lang="fr-BE" sz="2400" dirty="0"/>
              <a:t> </a:t>
            </a:r>
            <a:r>
              <a:rPr lang="fr-BE" sz="2400" dirty="0" err="1"/>
              <a:t>aanpassen</a:t>
            </a:r>
            <a:r>
              <a:rPr lang="fr-BE" sz="2400" dirty="0"/>
              <a:t>.</a:t>
            </a:r>
          </a:p>
          <a:p>
            <a:pPr lvl="1"/>
            <a:r>
              <a:rPr lang="fr-BE" sz="2000" dirty="0"/>
              <a:t>Te </a:t>
            </a:r>
            <a:r>
              <a:rPr lang="fr-BE" sz="2000" dirty="0" err="1"/>
              <a:t>laat</a:t>
            </a:r>
            <a:r>
              <a:rPr lang="fr-BE" sz="2000" dirty="0"/>
              <a:t>?</a:t>
            </a:r>
          </a:p>
          <a:p>
            <a:pPr lvl="1"/>
            <a:r>
              <a:rPr lang="fr-BE" sz="2000" dirty="0" err="1"/>
              <a:t>Verkeerde</a:t>
            </a:r>
            <a:r>
              <a:rPr lang="fr-BE" sz="2000" dirty="0"/>
              <a:t> </a:t>
            </a:r>
            <a:r>
              <a:rPr lang="fr-BE" sz="2000" dirty="0" err="1"/>
              <a:t>situatie</a:t>
            </a:r>
            <a:r>
              <a:rPr lang="fr-BE" sz="2000" dirty="0"/>
              <a:t> </a:t>
            </a:r>
            <a:r>
              <a:rPr lang="fr-BE" sz="2000" dirty="0" err="1"/>
              <a:t>aangeduid</a:t>
            </a:r>
            <a:r>
              <a:rPr lang="fr-BE" sz="2000" dirty="0"/>
              <a:t>?</a:t>
            </a:r>
          </a:p>
          <a:p>
            <a:pPr lvl="1"/>
            <a:endParaRPr lang="fr-BE" sz="2000" dirty="0"/>
          </a:p>
          <a:p>
            <a:r>
              <a:rPr lang="fr-BE" sz="2400" dirty="0"/>
              <a:t>De </a:t>
            </a:r>
            <a:r>
              <a:rPr lang="fr-BE" sz="2400" dirty="0" err="1"/>
              <a:t>applicatie</a:t>
            </a:r>
            <a:r>
              <a:rPr lang="fr-BE" sz="2400" dirty="0"/>
              <a:t> </a:t>
            </a:r>
            <a:r>
              <a:rPr lang="fr-BE" sz="2400" dirty="0" err="1"/>
              <a:t>vraagt</a:t>
            </a:r>
            <a:r>
              <a:rPr lang="fr-BE" sz="2400" dirty="0"/>
              <a:t> je om het </a:t>
            </a:r>
            <a:r>
              <a:rPr lang="fr-BE" sz="2400" dirty="0" err="1"/>
              <a:t>uit</a:t>
            </a:r>
            <a:r>
              <a:rPr lang="fr-BE" sz="2400" dirty="0"/>
              <a:t> te </a:t>
            </a:r>
            <a:r>
              <a:rPr lang="fr-BE" sz="2400" dirty="0" err="1"/>
              <a:t>leggen</a:t>
            </a:r>
            <a:r>
              <a:rPr lang="fr-BE" sz="2400" dirty="0"/>
              <a:t>.</a:t>
            </a:r>
          </a:p>
        </p:txBody>
      </p:sp>
      <p:pic>
        <p:nvPicPr>
          <p:cNvPr id="8" name="Graphic 7" descr="Vingerafdruk met effen opvulling">
            <a:extLst>
              <a:ext uri="{FF2B5EF4-FFF2-40B4-BE49-F238E27FC236}">
                <a16:creationId xmlns:a16="http://schemas.microsoft.com/office/drawing/2014/main" id="{7B197D84-B30F-053D-4F9B-AB3BA026FF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4150" y="4318780"/>
            <a:ext cx="620044" cy="541421"/>
          </a:xfrm>
          <a:prstGeom prst="rect">
            <a:avLst/>
          </a:prstGeom>
        </p:spPr>
      </p:pic>
      <p:pic>
        <p:nvPicPr>
          <p:cNvPr id="12" name="Graphic 11" descr="Pen met effen opvulling">
            <a:extLst>
              <a:ext uri="{FF2B5EF4-FFF2-40B4-BE49-F238E27FC236}">
                <a16:creationId xmlns:a16="http://schemas.microsoft.com/office/drawing/2014/main" id="{01EF799A-049B-7EBA-04D6-19745297D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9451" y="3633364"/>
            <a:ext cx="549442" cy="549442"/>
          </a:xfrm>
          <a:prstGeom prst="rect">
            <a:avLst/>
          </a:prstGeom>
        </p:spPr>
      </p:pic>
    </p:spTree>
    <p:extLst>
      <p:ext uri="{BB962C8B-B14F-4D97-AF65-F5344CB8AC3E}">
        <p14:creationId xmlns:p14="http://schemas.microsoft.com/office/powerpoint/2010/main" val="308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A8D80-9C2D-0C42-A466-CFD05481AD72}"/>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sp>
        <p:nvSpPr>
          <p:cNvPr id="3" name="Tijdelijke aanduiding voor tekst 2">
            <a:extLst>
              <a:ext uri="{FF2B5EF4-FFF2-40B4-BE49-F238E27FC236}">
                <a16:creationId xmlns:a16="http://schemas.microsoft.com/office/drawing/2014/main" id="{650127FB-A2EF-0BD5-AA4B-B67CBDC1E5FD}"/>
              </a:ext>
            </a:extLst>
          </p:cNvPr>
          <p:cNvSpPr>
            <a:spLocks noGrp="1"/>
          </p:cNvSpPr>
          <p:nvPr>
            <p:ph type="body" idx="1"/>
          </p:nvPr>
        </p:nvSpPr>
        <p:spPr/>
        <p:txBody>
          <a:bodyPr>
            <a:normAutofit fontScale="92500" lnSpcReduction="20000"/>
          </a:bodyPr>
          <a:lstStyle/>
          <a:p>
            <a:r>
              <a:rPr lang="nl-BE" dirty="0"/>
              <a:t>PDF opslaan en controlekaart verzenden</a:t>
            </a:r>
          </a:p>
        </p:txBody>
      </p:sp>
      <p:pic>
        <p:nvPicPr>
          <p:cNvPr id="6" name="Afbeelding 5">
            <a:extLst>
              <a:ext uri="{FF2B5EF4-FFF2-40B4-BE49-F238E27FC236}">
                <a16:creationId xmlns:a16="http://schemas.microsoft.com/office/drawing/2014/main" id="{265F27C9-9E8F-D85A-D2B3-A14E267E7A14}"/>
              </a:ext>
            </a:extLst>
          </p:cNvPr>
          <p:cNvPicPr>
            <a:picLocks noChangeAspect="1"/>
          </p:cNvPicPr>
          <p:nvPr/>
        </p:nvPicPr>
        <p:blipFill>
          <a:blip r:embed="rId2"/>
          <a:stretch>
            <a:fillRect/>
          </a:stretch>
        </p:blipFill>
        <p:spPr>
          <a:xfrm>
            <a:off x="838200" y="1359952"/>
            <a:ext cx="2495755" cy="4884078"/>
          </a:xfrm>
          <a:prstGeom prst="rect">
            <a:avLst/>
          </a:prstGeom>
        </p:spPr>
      </p:pic>
      <p:pic>
        <p:nvPicPr>
          <p:cNvPr id="12" name="Afbeelding 11">
            <a:extLst>
              <a:ext uri="{FF2B5EF4-FFF2-40B4-BE49-F238E27FC236}">
                <a16:creationId xmlns:a16="http://schemas.microsoft.com/office/drawing/2014/main" id="{73EFDBF9-90BB-CE87-9B0B-8A6F2B06C57C}"/>
              </a:ext>
            </a:extLst>
          </p:cNvPr>
          <p:cNvPicPr>
            <a:picLocks noChangeAspect="1"/>
          </p:cNvPicPr>
          <p:nvPr/>
        </p:nvPicPr>
        <p:blipFill>
          <a:blip r:embed="rId3"/>
          <a:stretch>
            <a:fillRect/>
          </a:stretch>
        </p:blipFill>
        <p:spPr>
          <a:xfrm>
            <a:off x="1444191" y="3137811"/>
            <a:ext cx="1283772" cy="686154"/>
          </a:xfrm>
          <a:prstGeom prst="rect">
            <a:avLst/>
          </a:prstGeom>
          <a:ln>
            <a:solidFill>
              <a:srgbClr val="FF0000"/>
            </a:solidFill>
          </a:ln>
        </p:spPr>
      </p:pic>
      <p:cxnSp>
        <p:nvCxnSpPr>
          <p:cNvPr id="13" name="Rechte verbindingslijn 12">
            <a:extLst>
              <a:ext uri="{FF2B5EF4-FFF2-40B4-BE49-F238E27FC236}">
                <a16:creationId xmlns:a16="http://schemas.microsoft.com/office/drawing/2014/main" id="{6E903341-8D2D-CB12-0996-3FCD04899DA0}"/>
              </a:ext>
            </a:extLst>
          </p:cNvPr>
          <p:cNvCxnSpPr/>
          <p:nvPr/>
        </p:nvCxnSpPr>
        <p:spPr>
          <a:xfrm>
            <a:off x="3561347" y="1506847"/>
            <a:ext cx="0" cy="4508943"/>
          </a:xfrm>
          <a:prstGeom prst="line">
            <a:avLst/>
          </a:prstGeom>
          <a:ln>
            <a:solidFill>
              <a:srgbClr val="EB142A"/>
            </a:solidFill>
          </a:ln>
        </p:spPr>
        <p:style>
          <a:lnRef idx="2">
            <a:schemeClr val="accent1"/>
          </a:lnRef>
          <a:fillRef idx="0">
            <a:schemeClr val="accent1"/>
          </a:fillRef>
          <a:effectRef idx="1">
            <a:schemeClr val="accent1"/>
          </a:effectRef>
          <a:fontRef idx="minor">
            <a:schemeClr val="tx1"/>
          </a:fontRef>
        </p:style>
      </p:cxnSp>
      <p:pic>
        <p:nvPicPr>
          <p:cNvPr id="17" name="Afbeelding 16">
            <a:extLst>
              <a:ext uri="{FF2B5EF4-FFF2-40B4-BE49-F238E27FC236}">
                <a16:creationId xmlns:a16="http://schemas.microsoft.com/office/drawing/2014/main" id="{6D868165-9EE2-6A0C-0102-F6B7CB2A3031}"/>
              </a:ext>
            </a:extLst>
          </p:cNvPr>
          <p:cNvPicPr>
            <a:picLocks noChangeAspect="1"/>
          </p:cNvPicPr>
          <p:nvPr/>
        </p:nvPicPr>
        <p:blipFill>
          <a:blip r:embed="rId4"/>
          <a:stretch>
            <a:fillRect/>
          </a:stretch>
        </p:blipFill>
        <p:spPr>
          <a:xfrm>
            <a:off x="6593776" y="1506847"/>
            <a:ext cx="2309979" cy="4565878"/>
          </a:xfrm>
          <a:prstGeom prst="rect">
            <a:avLst/>
          </a:prstGeom>
        </p:spPr>
      </p:pic>
      <p:pic>
        <p:nvPicPr>
          <p:cNvPr id="19" name="Afbeelding 18">
            <a:extLst>
              <a:ext uri="{FF2B5EF4-FFF2-40B4-BE49-F238E27FC236}">
                <a16:creationId xmlns:a16="http://schemas.microsoft.com/office/drawing/2014/main" id="{FC435A0C-A484-C8C9-FEAB-848345DB1993}"/>
              </a:ext>
            </a:extLst>
          </p:cNvPr>
          <p:cNvPicPr>
            <a:picLocks noChangeAspect="1"/>
          </p:cNvPicPr>
          <p:nvPr/>
        </p:nvPicPr>
        <p:blipFill>
          <a:blip r:embed="rId5"/>
          <a:stretch>
            <a:fillRect/>
          </a:stretch>
        </p:blipFill>
        <p:spPr>
          <a:xfrm>
            <a:off x="4184890" y="1506846"/>
            <a:ext cx="2290625" cy="4565878"/>
          </a:xfrm>
          <a:prstGeom prst="rect">
            <a:avLst/>
          </a:prstGeom>
        </p:spPr>
      </p:pic>
      <p:pic>
        <p:nvPicPr>
          <p:cNvPr id="21" name="Afbeelding 20">
            <a:extLst>
              <a:ext uri="{FF2B5EF4-FFF2-40B4-BE49-F238E27FC236}">
                <a16:creationId xmlns:a16="http://schemas.microsoft.com/office/drawing/2014/main" id="{BB49AEA2-3AF0-F1FC-7202-30FB569DB7FA}"/>
              </a:ext>
            </a:extLst>
          </p:cNvPr>
          <p:cNvPicPr>
            <a:picLocks noChangeAspect="1"/>
          </p:cNvPicPr>
          <p:nvPr/>
        </p:nvPicPr>
        <p:blipFill>
          <a:blip r:embed="rId6"/>
          <a:stretch>
            <a:fillRect/>
          </a:stretch>
        </p:blipFill>
        <p:spPr>
          <a:xfrm>
            <a:off x="9032177" y="1506846"/>
            <a:ext cx="2313895" cy="4565878"/>
          </a:xfrm>
          <a:prstGeom prst="rect">
            <a:avLst/>
          </a:prstGeom>
        </p:spPr>
      </p:pic>
      <p:pic>
        <p:nvPicPr>
          <p:cNvPr id="22" name="Graphic 21" descr="Vingerafdruk met effen opvulling">
            <a:extLst>
              <a:ext uri="{FF2B5EF4-FFF2-40B4-BE49-F238E27FC236}">
                <a16:creationId xmlns:a16="http://schemas.microsoft.com/office/drawing/2014/main" id="{F3299368-9720-7884-865C-929D14A359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76055" y="3219897"/>
            <a:ext cx="620044" cy="541421"/>
          </a:xfrm>
          <a:prstGeom prst="rect">
            <a:avLst/>
          </a:prstGeom>
        </p:spPr>
      </p:pic>
      <p:pic>
        <p:nvPicPr>
          <p:cNvPr id="23" name="Graphic 22" descr="Vingerafdruk met effen opvulling">
            <a:extLst>
              <a:ext uri="{FF2B5EF4-FFF2-40B4-BE49-F238E27FC236}">
                <a16:creationId xmlns:a16="http://schemas.microsoft.com/office/drawing/2014/main" id="{087C92C8-FC24-1065-5183-319B83A19F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0180" y="5281306"/>
            <a:ext cx="620044" cy="541421"/>
          </a:xfrm>
          <a:prstGeom prst="rect">
            <a:avLst/>
          </a:prstGeom>
        </p:spPr>
      </p:pic>
      <p:pic>
        <p:nvPicPr>
          <p:cNvPr id="24" name="Graphic 23" descr="Vingerafdruk met effen opvulling">
            <a:extLst>
              <a:ext uri="{FF2B5EF4-FFF2-40B4-BE49-F238E27FC236}">
                <a16:creationId xmlns:a16="http://schemas.microsoft.com/office/drawing/2014/main" id="{BA86D254-629F-ED2F-8221-C6F0D8F738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7887" y="4110232"/>
            <a:ext cx="620044" cy="541421"/>
          </a:xfrm>
          <a:prstGeom prst="rect">
            <a:avLst/>
          </a:prstGeom>
        </p:spPr>
      </p:pic>
      <p:pic>
        <p:nvPicPr>
          <p:cNvPr id="25" name="Graphic 24" descr="Vingerafdruk met effen opvulling">
            <a:extLst>
              <a:ext uri="{FF2B5EF4-FFF2-40B4-BE49-F238E27FC236}">
                <a16:creationId xmlns:a16="http://schemas.microsoft.com/office/drawing/2014/main" id="{A6284BD2-C7CF-F6E5-8ED4-3FE3286BC7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9102" y="4380943"/>
            <a:ext cx="620044" cy="541421"/>
          </a:xfrm>
          <a:prstGeom prst="rect">
            <a:avLst/>
          </a:prstGeom>
        </p:spPr>
      </p:pic>
    </p:spTree>
    <p:extLst>
      <p:ext uri="{BB962C8B-B14F-4D97-AF65-F5344CB8AC3E}">
        <p14:creationId xmlns:p14="http://schemas.microsoft.com/office/powerpoint/2010/main" val="31551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E7318C-4027-D73C-F2C9-16E10F218906}"/>
              </a:ext>
            </a:extLst>
          </p:cNvPr>
          <p:cNvSpPr>
            <a:spLocks noGrp="1"/>
          </p:cNvSpPr>
          <p:nvPr>
            <p:ph type="title"/>
          </p:nvPr>
        </p:nvSpPr>
        <p:spPr>
          <a:xfrm>
            <a:off x="5465402" y="1157289"/>
            <a:ext cx="6232481" cy="4886324"/>
          </a:xfrm>
        </p:spPr>
        <p:txBody>
          <a:bodyPr>
            <a:normAutofit fontScale="90000"/>
          </a:bodyPr>
          <a:lstStyle/>
          <a:p>
            <a:r>
              <a:rPr lang="fr-BE" sz="2000" b="0" i="1" u="sng" dirty="0"/>
              <a:t>1/1/2018 – 31/8/2023:</a:t>
            </a:r>
            <a:br>
              <a:rPr lang="fr-BE" sz="2000" u="sng" dirty="0"/>
            </a:br>
            <a:br>
              <a:rPr lang="fr-BE" sz="2000" u="sng" dirty="0"/>
            </a:br>
            <a:r>
              <a:rPr lang="fr-BE" sz="2900" dirty="0"/>
              <a:t>PILOOTFASE</a:t>
            </a:r>
            <a:br>
              <a:rPr lang="fr-BE" sz="2000" u="sng" dirty="0"/>
            </a:br>
            <a:br>
              <a:rPr lang="fr-BE" sz="2000" u="sng" dirty="0"/>
            </a:br>
            <a:r>
              <a:rPr lang="fr-BE" sz="2000" i="1" u="sng" dirty="0"/>
              <a:t>1/9/2023 – 31/12/2024: </a:t>
            </a:r>
            <a:br>
              <a:rPr lang="fr-BE" sz="2000" u="sng" dirty="0"/>
            </a:br>
            <a:br>
              <a:rPr lang="fr-BE" sz="2000" u="sng" dirty="0"/>
            </a:br>
            <a:r>
              <a:rPr lang="fr-BE" sz="2900" dirty="0"/>
              <a:t>GEBRUIK OP VRIJWILLIGE BASIS</a:t>
            </a:r>
            <a:br>
              <a:rPr lang="fr-BE" sz="2000" dirty="0"/>
            </a:br>
            <a:br>
              <a:rPr lang="fr-BE" sz="2000" dirty="0"/>
            </a:br>
            <a:r>
              <a:rPr lang="fr-BE" sz="2000" i="1" u="sng" dirty="0"/>
              <a:t>6/11/2024:</a:t>
            </a:r>
            <a:br>
              <a:rPr lang="fr-BE" sz="2000" dirty="0"/>
            </a:br>
            <a:br>
              <a:rPr lang="fr-BE" sz="2000" dirty="0"/>
            </a:br>
            <a:r>
              <a:rPr lang="fr-BE" sz="2900" dirty="0"/>
              <a:t>UPDATE VAN DE APPLICATIE</a:t>
            </a:r>
            <a:br>
              <a:rPr lang="fr-BE" sz="2000" dirty="0"/>
            </a:br>
            <a:br>
              <a:rPr lang="fr-BE" sz="2000" dirty="0"/>
            </a:br>
            <a:r>
              <a:rPr lang="fr-BE" sz="2000" i="1" u="sng" dirty="0"/>
              <a:t>1/1/2025 - … :</a:t>
            </a:r>
            <a:br>
              <a:rPr lang="fr-BE" sz="2000" dirty="0"/>
            </a:br>
            <a:br>
              <a:rPr lang="fr-BE" sz="2000" dirty="0"/>
            </a:br>
            <a:r>
              <a:rPr lang="fr-BE" sz="2900" dirty="0"/>
              <a:t>eC3.2 VERPLICHT</a:t>
            </a:r>
            <a:br>
              <a:rPr lang="fr-BE" sz="2000" dirty="0"/>
            </a:br>
            <a:br>
              <a:rPr lang="fr-BE" sz="2000" dirty="0"/>
            </a:br>
            <a:endParaRPr lang="fr-BE" sz="2000" dirty="0"/>
          </a:p>
        </p:txBody>
      </p:sp>
      <p:sp>
        <p:nvSpPr>
          <p:cNvPr id="9" name="Espace réservé pour une image  8">
            <a:extLst>
              <a:ext uri="{FF2B5EF4-FFF2-40B4-BE49-F238E27FC236}">
                <a16:creationId xmlns:a16="http://schemas.microsoft.com/office/drawing/2014/main" id="{CD880CDA-466D-7E30-9E03-6493EBF4C793}"/>
              </a:ext>
            </a:extLst>
          </p:cNvPr>
          <p:cNvSpPr>
            <a:spLocks noGrp="1"/>
          </p:cNvSpPr>
          <p:nvPr>
            <p:ph type="pic" sz="quarter" idx="13"/>
          </p:nvPr>
        </p:nvSpPr>
        <p:spPr/>
        <p:txBody>
          <a:bodyPr/>
          <a:lstStyle/>
          <a:p>
            <a:endParaRPr lang="nl-BE"/>
          </a:p>
        </p:txBody>
      </p:sp>
      <p:sp>
        <p:nvSpPr>
          <p:cNvPr id="5" name="Espace réservé du numéro de diapositive 4">
            <a:extLst>
              <a:ext uri="{FF2B5EF4-FFF2-40B4-BE49-F238E27FC236}">
                <a16:creationId xmlns:a16="http://schemas.microsoft.com/office/drawing/2014/main" id="{07955C47-3670-0CF1-F06D-F69115633377}"/>
              </a:ext>
            </a:extLst>
          </p:cNvPr>
          <p:cNvSpPr>
            <a:spLocks noGrp="1"/>
          </p:cNvSpPr>
          <p:nvPr>
            <p:ph type="sldNum" sz="quarter" idx="4"/>
          </p:nvPr>
        </p:nvSpPr>
        <p:spPr/>
        <p:txBody>
          <a:bodyPr/>
          <a:lstStyle/>
          <a:p>
            <a:fld id="{1A702769-3850-4183-AD4D-D4D1727092EA}" type="slidenum">
              <a:rPr lang="fr-BE" smtClean="0"/>
              <a:pPr/>
              <a:t>3</a:t>
            </a:fld>
            <a:endParaRPr lang="fr-BE" dirty="0"/>
          </a:p>
        </p:txBody>
      </p:sp>
      <p:pic>
        <p:nvPicPr>
          <p:cNvPr id="10" name="Espace réservé pour une image  6" descr="Pad dat zich een weg door een grasveld kronkelt">
            <a:extLst>
              <a:ext uri="{FF2B5EF4-FFF2-40B4-BE49-F238E27FC236}">
                <a16:creationId xmlns:a16="http://schemas.microsoft.com/office/drawing/2014/main" id="{52242452-94C2-D383-B155-72AEFDFE40A3}"/>
              </a:ext>
            </a:extLst>
          </p:cNvPr>
          <p:cNvPicPr>
            <a:picLocks noChangeAspect="1"/>
          </p:cNvPicPr>
          <p:nvPr/>
        </p:nvPicPr>
        <p:blipFill>
          <a:blip r:embed="rId2">
            <a:extLst>
              <a:ext uri="{28A0092B-C50C-407E-A947-70E740481C1C}">
                <a14:useLocalDpi xmlns:a14="http://schemas.microsoft.com/office/drawing/2010/main" val="0"/>
              </a:ext>
            </a:extLst>
          </a:blip>
          <a:srcRect l="24501" r="24501"/>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Tree>
    <p:extLst>
      <p:ext uri="{BB962C8B-B14F-4D97-AF65-F5344CB8AC3E}">
        <p14:creationId xmlns:p14="http://schemas.microsoft.com/office/powerpoint/2010/main" val="20282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E7318C-4027-D73C-F2C9-16E10F218906}"/>
              </a:ext>
            </a:extLst>
          </p:cNvPr>
          <p:cNvSpPr>
            <a:spLocks noGrp="1"/>
          </p:cNvSpPr>
          <p:nvPr>
            <p:ph type="title"/>
          </p:nvPr>
        </p:nvSpPr>
        <p:spPr>
          <a:xfrm>
            <a:off x="6096000" y="842168"/>
            <a:ext cx="5609026" cy="3015958"/>
          </a:xfrm>
        </p:spPr>
        <p:txBody>
          <a:bodyPr/>
          <a:lstStyle/>
          <a:p>
            <a:r>
              <a:rPr lang="fr-BE" dirty="0" err="1"/>
              <a:t>Verplicht</a:t>
            </a:r>
            <a:r>
              <a:rPr lang="fr-BE" dirty="0"/>
              <a:t> </a:t>
            </a:r>
            <a:r>
              <a:rPr lang="fr-BE" dirty="0" err="1"/>
              <a:t>vanaf</a:t>
            </a:r>
            <a:r>
              <a:rPr lang="fr-BE" dirty="0"/>
              <a:t> 1 </a:t>
            </a:r>
            <a:r>
              <a:rPr lang="fr-BE" dirty="0" err="1"/>
              <a:t>januari</a:t>
            </a:r>
            <a:r>
              <a:rPr lang="fr-BE" dirty="0"/>
              <a:t> 2025</a:t>
            </a:r>
          </a:p>
        </p:txBody>
      </p:sp>
      <p:sp>
        <p:nvSpPr>
          <p:cNvPr id="9" name="Espace réservé pour une image  8">
            <a:extLst>
              <a:ext uri="{FF2B5EF4-FFF2-40B4-BE49-F238E27FC236}">
                <a16:creationId xmlns:a16="http://schemas.microsoft.com/office/drawing/2014/main" id="{CD880CDA-466D-7E30-9E03-6493EBF4C793}"/>
              </a:ext>
            </a:extLst>
          </p:cNvPr>
          <p:cNvSpPr>
            <a:spLocks noGrp="1"/>
          </p:cNvSpPr>
          <p:nvPr>
            <p:ph type="pic" sz="quarter" idx="13"/>
          </p:nvPr>
        </p:nvSpPr>
        <p:spPr/>
        <p:txBody>
          <a:bodyPr/>
          <a:lstStyle/>
          <a:p>
            <a:endParaRPr lang="nl-BE" dirty="0"/>
          </a:p>
        </p:txBody>
      </p:sp>
      <p:sp>
        <p:nvSpPr>
          <p:cNvPr id="5" name="Espace réservé du numéro de diapositive 4">
            <a:extLst>
              <a:ext uri="{FF2B5EF4-FFF2-40B4-BE49-F238E27FC236}">
                <a16:creationId xmlns:a16="http://schemas.microsoft.com/office/drawing/2014/main" id="{07955C47-3670-0CF1-F06D-F69115633377}"/>
              </a:ext>
            </a:extLst>
          </p:cNvPr>
          <p:cNvSpPr>
            <a:spLocks noGrp="1"/>
          </p:cNvSpPr>
          <p:nvPr>
            <p:ph type="sldNum" sz="quarter" idx="4"/>
          </p:nvPr>
        </p:nvSpPr>
        <p:spPr/>
        <p:txBody>
          <a:bodyPr/>
          <a:lstStyle/>
          <a:p>
            <a:fld id="{1A702769-3850-4183-AD4D-D4D1727092EA}" type="slidenum">
              <a:rPr lang="fr-BE" smtClean="0"/>
              <a:pPr/>
              <a:t>30</a:t>
            </a:fld>
            <a:endParaRPr lang="fr-BE" dirty="0"/>
          </a:p>
        </p:txBody>
      </p:sp>
      <p:pic>
        <p:nvPicPr>
          <p:cNvPr id="10" name="Espace réservé pour une image  6" descr="Close-up van een persoon die een laptop gebruikt">
            <a:extLst>
              <a:ext uri="{FF2B5EF4-FFF2-40B4-BE49-F238E27FC236}">
                <a16:creationId xmlns:a16="http://schemas.microsoft.com/office/drawing/2014/main" id="{52242452-94C2-D383-B155-72AEFDFE40A3}"/>
              </a:ext>
            </a:extLst>
          </p:cNvPr>
          <p:cNvPicPr>
            <a:picLocks noChangeAspect="1"/>
          </p:cNvPicPr>
          <p:nvPr/>
        </p:nvPicPr>
        <p:blipFill>
          <a:blip r:embed="rId2">
            <a:extLst>
              <a:ext uri="{28A0092B-C50C-407E-A947-70E740481C1C}">
                <a14:useLocalDpi xmlns:a14="http://schemas.microsoft.com/office/drawing/2010/main" val="0"/>
              </a:ext>
            </a:extLst>
          </a:blip>
          <a:srcRect l="24546" r="24546"/>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
        <p:nvSpPr>
          <p:cNvPr id="8" name="Ellipse 7">
            <a:extLst>
              <a:ext uri="{FF2B5EF4-FFF2-40B4-BE49-F238E27FC236}">
                <a16:creationId xmlns:a16="http://schemas.microsoft.com/office/drawing/2014/main" id="{9B95C55B-EC01-098D-B319-D8FAF2F1506B}"/>
              </a:ext>
            </a:extLst>
          </p:cNvPr>
          <p:cNvSpPr/>
          <p:nvPr/>
        </p:nvSpPr>
        <p:spPr>
          <a:xfrm>
            <a:off x="-1192134" y="50658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spTree>
    <p:extLst>
      <p:ext uri="{BB962C8B-B14F-4D97-AF65-F5344CB8AC3E}">
        <p14:creationId xmlns:p14="http://schemas.microsoft.com/office/powerpoint/2010/main" val="2039789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EFFAB97-B5CE-DB83-1A9A-1B7F840CCD19}"/>
              </a:ext>
            </a:extLst>
          </p:cNvPr>
          <p:cNvSpPr/>
          <p:nvPr/>
        </p:nvSpPr>
        <p:spPr>
          <a:xfrm>
            <a:off x="578875" y="4045859"/>
            <a:ext cx="6920797" cy="2509734"/>
          </a:xfrm>
          <a:prstGeom prst="rect">
            <a:avLst/>
          </a:prstGeom>
          <a:solidFill>
            <a:srgbClr val="FF0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re 1">
            <a:extLst>
              <a:ext uri="{FF2B5EF4-FFF2-40B4-BE49-F238E27FC236}">
                <a16:creationId xmlns:a16="http://schemas.microsoft.com/office/drawing/2014/main" id="{32764E11-7BF7-DC62-8AFF-AC6C8FA21CC2}"/>
              </a:ext>
            </a:extLst>
          </p:cNvPr>
          <p:cNvSpPr>
            <a:spLocks noGrp="1"/>
          </p:cNvSpPr>
          <p:nvPr>
            <p:ph type="title"/>
          </p:nvPr>
        </p:nvSpPr>
        <p:spPr/>
        <p:txBody>
          <a:bodyPr/>
          <a:lstStyle/>
          <a:p>
            <a:r>
              <a:rPr lang="fr-BE" dirty="0" err="1"/>
              <a:t>Inhoudstafel</a:t>
            </a:r>
            <a:endParaRPr lang="fr-BE" dirty="0"/>
          </a:p>
        </p:txBody>
      </p:sp>
      <p:sp>
        <p:nvSpPr>
          <p:cNvPr id="6" name="Espace réservé du texte 5">
            <a:extLst>
              <a:ext uri="{FF2B5EF4-FFF2-40B4-BE49-F238E27FC236}">
                <a16:creationId xmlns:a16="http://schemas.microsoft.com/office/drawing/2014/main" id="{25826B43-7DEE-9CE0-8E37-4ADFDF7F3D88}"/>
              </a:ext>
            </a:extLst>
          </p:cNvPr>
          <p:cNvSpPr>
            <a:spLocks noGrp="1"/>
          </p:cNvSpPr>
          <p:nvPr>
            <p:ph type="body" sz="quarter" idx="15"/>
          </p:nvPr>
        </p:nvSpPr>
        <p:spPr>
          <a:xfrm>
            <a:off x="1383546" y="1270954"/>
            <a:ext cx="4270249" cy="369332"/>
          </a:xfrm>
        </p:spPr>
        <p:txBody>
          <a:bodyPr>
            <a:normAutofit fontScale="85000" lnSpcReduction="10000"/>
          </a:bodyPr>
          <a:lstStyle/>
          <a:p>
            <a:r>
              <a:rPr lang="fr-BE" b="1" dirty="0" err="1"/>
              <a:t>Waarom</a:t>
            </a:r>
            <a:r>
              <a:rPr lang="fr-BE" b="1" dirty="0"/>
              <a:t>?</a:t>
            </a:r>
          </a:p>
        </p:txBody>
      </p:sp>
      <p:sp>
        <p:nvSpPr>
          <p:cNvPr id="7" name="Espace réservé du texte 6">
            <a:extLst>
              <a:ext uri="{FF2B5EF4-FFF2-40B4-BE49-F238E27FC236}">
                <a16:creationId xmlns:a16="http://schemas.microsoft.com/office/drawing/2014/main" id="{BD018295-81D5-5FD9-2A3D-4291166C1EAA}"/>
              </a:ext>
            </a:extLst>
          </p:cNvPr>
          <p:cNvSpPr>
            <a:spLocks noGrp="1"/>
          </p:cNvSpPr>
          <p:nvPr>
            <p:ph type="body" sz="quarter" idx="16"/>
          </p:nvPr>
        </p:nvSpPr>
        <p:spPr>
          <a:xfrm>
            <a:off x="851683" y="1216970"/>
            <a:ext cx="400736" cy="395668"/>
          </a:xfrm>
        </p:spPr>
        <p:txBody>
          <a:bodyPr/>
          <a:lstStyle/>
          <a:p>
            <a:r>
              <a:rPr lang="fr-BE" b="1" dirty="0"/>
              <a:t>1</a:t>
            </a:r>
          </a:p>
        </p:txBody>
      </p:sp>
      <p:sp>
        <p:nvSpPr>
          <p:cNvPr id="8" name="Espace réservé du texte 7">
            <a:extLst>
              <a:ext uri="{FF2B5EF4-FFF2-40B4-BE49-F238E27FC236}">
                <a16:creationId xmlns:a16="http://schemas.microsoft.com/office/drawing/2014/main" id="{1BC0803C-083A-0DCD-1DC7-27B6C3F884A5}"/>
              </a:ext>
            </a:extLst>
          </p:cNvPr>
          <p:cNvSpPr>
            <a:spLocks noGrp="1"/>
          </p:cNvSpPr>
          <p:nvPr>
            <p:ph type="body" sz="quarter" idx="17"/>
          </p:nvPr>
        </p:nvSpPr>
        <p:spPr>
          <a:xfrm>
            <a:off x="1583914" y="1731242"/>
            <a:ext cx="4270249" cy="369332"/>
          </a:xfrm>
        </p:spPr>
        <p:txBody>
          <a:bodyPr>
            <a:normAutofit fontScale="85000" lnSpcReduction="10000"/>
          </a:bodyPr>
          <a:lstStyle/>
          <a:p>
            <a:r>
              <a:rPr lang="fr-BE" i="1" dirty="0"/>
              <a:t>Anti-fraude</a:t>
            </a:r>
          </a:p>
        </p:txBody>
      </p:sp>
      <p:sp>
        <p:nvSpPr>
          <p:cNvPr id="10" name="Espace réservé du texte 9">
            <a:extLst>
              <a:ext uri="{FF2B5EF4-FFF2-40B4-BE49-F238E27FC236}">
                <a16:creationId xmlns:a16="http://schemas.microsoft.com/office/drawing/2014/main" id="{DC10177E-E06E-9E2A-EB93-72C9B073443A}"/>
              </a:ext>
            </a:extLst>
          </p:cNvPr>
          <p:cNvSpPr>
            <a:spLocks noGrp="1"/>
          </p:cNvSpPr>
          <p:nvPr>
            <p:ph type="body" sz="quarter" idx="19"/>
          </p:nvPr>
        </p:nvSpPr>
        <p:spPr>
          <a:xfrm>
            <a:off x="1583914" y="2158888"/>
            <a:ext cx="4270249" cy="369332"/>
          </a:xfrm>
        </p:spPr>
        <p:txBody>
          <a:bodyPr>
            <a:normAutofit fontScale="85000" lnSpcReduction="10000"/>
          </a:bodyPr>
          <a:lstStyle/>
          <a:p>
            <a:r>
              <a:rPr lang="fr-BE" i="1" dirty="0" err="1"/>
              <a:t>Sneller</a:t>
            </a:r>
            <a:endParaRPr lang="fr-BE" i="1" dirty="0"/>
          </a:p>
        </p:txBody>
      </p:sp>
      <p:sp>
        <p:nvSpPr>
          <p:cNvPr id="12" name="Espace réservé du texte 11">
            <a:extLst>
              <a:ext uri="{FF2B5EF4-FFF2-40B4-BE49-F238E27FC236}">
                <a16:creationId xmlns:a16="http://schemas.microsoft.com/office/drawing/2014/main" id="{12DDF708-52A0-0EF0-1638-50395DF2B0EB}"/>
              </a:ext>
            </a:extLst>
          </p:cNvPr>
          <p:cNvSpPr>
            <a:spLocks noGrp="1"/>
          </p:cNvSpPr>
          <p:nvPr>
            <p:ph type="body" sz="quarter" idx="21"/>
          </p:nvPr>
        </p:nvSpPr>
        <p:spPr>
          <a:xfrm>
            <a:off x="1605183" y="2584485"/>
            <a:ext cx="4270249" cy="369332"/>
          </a:xfrm>
        </p:spPr>
        <p:txBody>
          <a:bodyPr>
            <a:normAutofit fontScale="77500" lnSpcReduction="20000"/>
          </a:bodyPr>
          <a:lstStyle/>
          <a:p>
            <a:r>
              <a:rPr lang="fr-BE" i="1" dirty="0" err="1"/>
              <a:t>Administratieve</a:t>
            </a:r>
            <a:r>
              <a:rPr lang="fr-BE" i="1" dirty="0"/>
              <a:t> </a:t>
            </a:r>
            <a:r>
              <a:rPr lang="fr-BE" i="1" dirty="0" err="1"/>
              <a:t>vereenvoudiging</a:t>
            </a:r>
            <a:endParaRPr lang="fr-BE" i="1" dirty="0"/>
          </a:p>
        </p:txBody>
      </p:sp>
      <p:sp>
        <p:nvSpPr>
          <p:cNvPr id="14" name="Espace réservé du texte 13">
            <a:extLst>
              <a:ext uri="{FF2B5EF4-FFF2-40B4-BE49-F238E27FC236}">
                <a16:creationId xmlns:a16="http://schemas.microsoft.com/office/drawing/2014/main" id="{E056D5AA-5184-FC12-582F-9F65C91E44CB}"/>
              </a:ext>
            </a:extLst>
          </p:cNvPr>
          <p:cNvSpPr>
            <a:spLocks noGrp="1"/>
          </p:cNvSpPr>
          <p:nvPr>
            <p:ph type="body" sz="quarter" idx="23"/>
          </p:nvPr>
        </p:nvSpPr>
        <p:spPr>
          <a:xfrm>
            <a:off x="1452787" y="4196252"/>
            <a:ext cx="4270249" cy="369332"/>
          </a:xfrm>
        </p:spPr>
        <p:txBody>
          <a:bodyPr>
            <a:normAutofit fontScale="85000" lnSpcReduction="10000"/>
          </a:bodyPr>
          <a:lstStyle/>
          <a:p>
            <a:r>
              <a:rPr lang="fr-BE" b="1" dirty="0"/>
              <a:t>De </a:t>
            </a:r>
            <a:r>
              <a:rPr lang="fr-BE" b="1" dirty="0" err="1"/>
              <a:t>verplichting</a:t>
            </a:r>
            <a:r>
              <a:rPr lang="fr-BE" b="1" dirty="0"/>
              <a:t> </a:t>
            </a:r>
            <a:r>
              <a:rPr lang="fr-BE" b="1" dirty="0" err="1"/>
              <a:t>vanaf</a:t>
            </a:r>
            <a:r>
              <a:rPr lang="fr-BE" b="1" dirty="0"/>
              <a:t> 1/1/2025</a:t>
            </a:r>
          </a:p>
        </p:txBody>
      </p:sp>
      <p:sp>
        <p:nvSpPr>
          <p:cNvPr id="15" name="Espace réservé du texte 14">
            <a:extLst>
              <a:ext uri="{FF2B5EF4-FFF2-40B4-BE49-F238E27FC236}">
                <a16:creationId xmlns:a16="http://schemas.microsoft.com/office/drawing/2014/main" id="{4B4B1AD3-4CC6-1CAC-8425-EA065083B9E0}"/>
              </a:ext>
            </a:extLst>
          </p:cNvPr>
          <p:cNvSpPr>
            <a:spLocks noGrp="1"/>
          </p:cNvSpPr>
          <p:nvPr>
            <p:ph type="body" sz="quarter" idx="24"/>
          </p:nvPr>
        </p:nvSpPr>
        <p:spPr>
          <a:xfrm>
            <a:off x="851683" y="4169916"/>
            <a:ext cx="400736" cy="395668"/>
          </a:xfrm>
        </p:spPr>
        <p:txBody>
          <a:bodyPr/>
          <a:lstStyle/>
          <a:p>
            <a:r>
              <a:rPr lang="fr-BE" b="1" dirty="0"/>
              <a:t>3</a:t>
            </a:r>
          </a:p>
        </p:txBody>
      </p:sp>
      <p:sp>
        <p:nvSpPr>
          <p:cNvPr id="16" name="Espace réservé du texte 15">
            <a:extLst>
              <a:ext uri="{FF2B5EF4-FFF2-40B4-BE49-F238E27FC236}">
                <a16:creationId xmlns:a16="http://schemas.microsoft.com/office/drawing/2014/main" id="{F0B851F3-1D58-CDD1-9966-0D2E2A59F009}"/>
              </a:ext>
            </a:extLst>
          </p:cNvPr>
          <p:cNvSpPr>
            <a:spLocks noGrp="1"/>
          </p:cNvSpPr>
          <p:nvPr>
            <p:ph type="body" sz="quarter" idx="25"/>
          </p:nvPr>
        </p:nvSpPr>
        <p:spPr>
          <a:xfrm>
            <a:off x="7190478" y="1216970"/>
            <a:ext cx="4270249" cy="369332"/>
          </a:xfrm>
        </p:spPr>
        <p:txBody>
          <a:bodyPr>
            <a:normAutofit fontScale="85000" lnSpcReduction="10000"/>
          </a:bodyPr>
          <a:lstStyle/>
          <a:p>
            <a:r>
              <a:rPr lang="fr-BE" b="1" dirty="0" err="1"/>
              <a:t>Hoe</a:t>
            </a:r>
            <a:r>
              <a:rPr lang="fr-BE" b="1" dirty="0"/>
              <a:t> </a:t>
            </a:r>
            <a:r>
              <a:rPr lang="fr-BE" b="1" dirty="0" err="1"/>
              <a:t>werkt</a:t>
            </a:r>
            <a:r>
              <a:rPr lang="fr-BE" b="1" dirty="0"/>
              <a:t> de eC3.2?</a:t>
            </a:r>
          </a:p>
        </p:txBody>
      </p:sp>
      <p:sp>
        <p:nvSpPr>
          <p:cNvPr id="17" name="Espace réservé du texte 16">
            <a:extLst>
              <a:ext uri="{FF2B5EF4-FFF2-40B4-BE49-F238E27FC236}">
                <a16:creationId xmlns:a16="http://schemas.microsoft.com/office/drawing/2014/main" id="{4BD8EB37-A2A2-1AC6-8372-EA3870506211}"/>
              </a:ext>
            </a:extLst>
          </p:cNvPr>
          <p:cNvSpPr>
            <a:spLocks noGrp="1"/>
          </p:cNvSpPr>
          <p:nvPr>
            <p:ph type="body" sz="quarter" idx="26"/>
          </p:nvPr>
        </p:nvSpPr>
        <p:spPr>
          <a:xfrm>
            <a:off x="6538207" y="1226114"/>
            <a:ext cx="400736" cy="395668"/>
          </a:xfrm>
        </p:spPr>
        <p:txBody>
          <a:bodyPr/>
          <a:lstStyle/>
          <a:p>
            <a:r>
              <a:rPr lang="fr-BE" b="1" dirty="0"/>
              <a:t>2</a:t>
            </a:r>
          </a:p>
        </p:txBody>
      </p:sp>
      <p:sp>
        <p:nvSpPr>
          <p:cNvPr id="18" name="Espace réservé du texte 17">
            <a:extLst>
              <a:ext uri="{FF2B5EF4-FFF2-40B4-BE49-F238E27FC236}">
                <a16:creationId xmlns:a16="http://schemas.microsoft.com/office/drawing/2014/main" id="{79BDE605-647E-5529-611E-292739A85442}"/>
              </a:ext>
            </a:extLst>
          </p:cNvPr>
          <p:cNvSpPr>
            <a:spLocks noGrp="1"/>
          </p:cNvSpPr>
          <p:nvPr>
            <p:ph type="body" sz="quarter" idx="27"/>
          </p:nvPr>
        </p:nvSpPr>
        <p:spPr>
          <a:xfrm>
            <a:off x="7342875" y="1670219"/>
            <a:ext cx="4270249" cy="369332"/>
          </a:xfrm>
        </p:spPr>
        <p:txBody>
          <a:bodyPr>
            <a:normAutofit fontScale="85000" lnSpcReduction="10000"/>
          </a:bodyPr>
          <a:lstStyle/>
          <a:p>
            <a:r>
              <a:rPr lang="fr-BE" i="1" dirty="0" err="1"/>
              <a:t>Waar</a:t>
            </a:r>
            <a:r>
              <a:rPr lang="fr-BE" i="1" dirty="0"/>
              <a:t> te </a:t>
            </a:r>
            <a:r>
              <a:rPr lang="fr-BE" i="1" dirty="0" err="1"/>
              <a:t>vinden</a:t>
            </a:r>
            <a:endParaRPr lang="fr-BE" i="1" dirty="0"/>
          </a:p>
        </p:txBody>
      </p:sp>
      <p:sp>
        <p:nvSpPr>
          <p:cNvPr id="20" name="Espace réservé du texte 19">
            <a:extLst>
              <a:ext uri="{FF2B5EF4-FFF2-40B4-BE49-F238E27FC236}">
                <a16:creationId xmlns:a16="http://schemas.microsoft.com/office/drawing/2014/main" id="{7F7B1DB3-D9A9-70FF-6C0C-E42BB61D2D1B}"/>
              </a:ext>
            </a:extLst>
          </p:cNvPr>
          <p:cNvSpPr>
            <a:spLocks noGrp="1"/>
          </p:cNvSpPr>
          <p:nvPr>
            <p:ph type="body" sz="quarter" idx="29"/>
          </p:nvPr>
        </p:nvSpPr>
        <p:spPr>
          <a:xfrm>
            <a:off x="7342876" y="2506069"/>
            <a:ext cx="4270249" cy="369332"/>
          </a:xfrm>
        </p:spPr>
        <p:txBody>
          <a:bodyPr>
            <a:normAutofit fontScale="85000" lnSpcReduction="10000"/>
          </a:bodyPr>
          <a:lstStyle/>
          <a:p>
            <a:r>
              <a:rPr lang="fr-BE" i="1" dirty="0"/>
              <a:t>De </a:t>
            </a:r>
            <a:r>
              <a:rPr lang="fr-BE" i="1" dirty="0" err="1"/>
              <a:t>kalender</a:t>
            </a:r>
            <a:r>
              <a:rPr lang="fr-BE" i="1" dirty="0"/>
              <a:t> </a:t>
            </a:r>
            <a:r>
              <a:rPr lang="fr-BE" i="1" dirty="0" err="1"/>
              <a:t>selecteren</a:t>
            </a:r>
            <a:endParaRPr lang="fr-BE" i="1" dirty="0"/>
          </a:p>
        </p:txBody>
      </p:sp>
      <p:sp>
        <p:nvSpPr>
          <p:cNvPr id="22" name="Espace réservé du texte 21">
            <a:extLst>
              <a:ext uri="{FF2B5EF4-FFF2-40B4-BE49-F238E27FC236}">
                <a16:creationId xmlns:a16="http://schemas.microsoft.com/office/drawing/2014/main" id="{25982119-7BE6-54FE-66F8-B40E50709AAE}"/>
              </a:ext>
            </a:extLst>
          </p:cNvPr>
          <p:cNvSpPr>
            <a:spLocks noGrp="1"/>
          </p:cNvSpPr>
          <p:nvPr>
            <p:ph type="body" sz="quarter" idx="31"/>
          </p:nvPr>
        </p:nvSpPr>
        <p:spPr>
          <a:xfrm>
            <a:off x="7342876" y="2935158"/>
            <a:ext cx="4270249" cy="369332"/>
          </a:xfrm>
        </p:spPr>
        <p:txBody>
          <a:bodyPr>
            <a:normAutofit fontScale="85000" lnSpcReduction="10000"/>
          </a:bodyPr>
          <a:lstStyle/>
          <a:p>
            <a:r>
              <a:rPr lang="fr-BE" i="1" dirty="0"/>
              <a:t>De </a:t>
            </a:r>
            <a:r>
              <a:rPr lang="fr-BE" i="1" dirty="0" err="1"/>
              <a:t>kalender</a:t>
            </a:r>
            <a:r>
              <a:rPr lang="fr-BE" i="1" dirty="0"/>
              <a:t> </a:t>
            </a:r>
            <a:r>
              <a:rPr lang="fr-BE" i="1" dirty="0" err="1"/>
              <a:t>invullen</a:t>
            </a:r>
            <a:endParaRPr lang="fr-BE" i="1" dirty="0"/>
          </a:p>
        </p:txBody>
      </p:sp>
      <p:sp>
        <p:nvSpPr>
          <p:cNvPr id="24" name="Espace réservé du texte 23">
            <a:extLst>
              <a:ext uri="{FF2B5EF4-FFF2-40B4-BE49-F238E27FC236}">
                <a16:creationId xmlns:a16="http://schemas.microsoft.com/office/drawing/2014/main" id="{FD436065-A190-A919-862C-C4C9760F2497}"/>
              </a:ext>
            </a:extLst>
          </p:cNvPr>
          <p:cNvSpPr>
            <a:spLocks noGrp="1"/>
          </p:cNvSpPr>
          <p:nvPr>
            <p:ph type="body" sz="quarter" idx="33"/>
          </p:nvPr>
        </p:nvSpPr>
        <p:spPr>
          <a:xfrm>
            <a:off x="7342876" y="3360755"/>
            <a:ext cx="4270249" cy="369332"/>
          </a:xfrm>
        </p:spPr>
        <p:txBody>
          <a:bodyPr>
            <a:normAutofit fontScale="85000" lnSpcReduction="10000"/>
          </a:bodyPr>
          <a:lstStyle/>
          <a:p>
            <a:r>
              <a:rPr lang="fr-BE" i="1" dirty="0" err="1"/>
              <a:t>Een</a:t>
            </a:r>
            <a:r>
              <a:rPr lang="fr-BE" i="1" dirty="0"/>
              <a:t> fout </a:t>
            </a:r>
            <a:r>
              <a:rPr lang="fr-BE" i="1" dirty="0" err="1"/>
              <a:t>verbeteren</a:t>
            </a:r>
            <a:endParaRPr lang="fr-BE" i="1" dirty="0"/>
          </a:p>
        </p:txBody>
      </p:sp>
      <p:sp>
        <p:nvSpPr>
          <p:cNvPr id="26" name="Espace réservé du texte 25">
            <a:extLst>
              <a:ext uri="{FF2B5EF4-FFF2-40B4-BE49-F238E27FC236}">
                <a16:creationId xmlns:a16="http://schemas.microsoft.com/office/drawing/2014/main" id="{57655B39-3EC0-B824-8BD4-A5DECF281F16}"/>
              </a:ext>
            </a:extLst>
          </p:cNvPr>
          <p:cNvSpPr>
            <a:spLocks noGrp="1"/>
          </p:cNvSpPr>
          <p:nvPr>
            <p:ph type="body" sz="quarter" idx="35"/>
          </p:nvPr>
        </p:nvSpPr>
        <p:spPr>
          <a:xfrm>
            <a:off x="7342876" y="3791709"/>
            <a:ext cx="4270249" cy="369332"/>
          </a:xfrm>
        </p:spPr>
        <p:txBody>
          <a:bodyPr>
            <a:normAutofit fontScale="85000" lnSpcReduction="10000"/>
          </a:bodyPr>
          <a:lstStyle/>
          <a:p>
            <a:r>
              <a:rPr lang="fr-BE" i="1" dirty="0"/>
              <a:t>De </a:t>
            </a:r>
            <a:r>
              <a:rPr lang="fr-BE" i="1" dirty="0" err="1"/>
              <a:t>kalender</a:t>
            </a:r>
            <a:r>
              <a:rPr lang="fr-BE" i="1" dirty="0"/>
              <a:t> </a:t>
            </a:r>
            <a:r>
              <a:rPr lang="fr-BE" i="1" dirty="0" err="1"/>
              <a:t>verzenden</a:t>
            </a:r>
            <a:endParaRPr lang="fr-BE" i="1" dirty="0"/>
          </a:p>
        </p:txBody>
      </p:sp>
      <p:sp>
        <p:nvSpPr>
          <p:cNvPr id="30" name="Espace réservé du texte 29">
            <a:extLst>
              <a:ext uri="{FF2B5EF4-FFF2-40B4-BE49-F238E27FC236}">
                <a16:creationId xmlns:a16="http://schemas.microsoft.com/office/drawing/2014/main" id="{9B8EB05A-3D69-E0D4-90C6-1A48CBBFC875}"/>
              </a:ext>
            </a:extLst>
          </p:cNvPr>
          <p:cNvSpPr>
            <a:spLocks noGrp="1"/>
          </p:cNvSpPr>
          <p:nvPr>
            <p:ph type="body" sz="quarter" idx="39"/>
          </p:nvPr>
        </p:nvSpPr>
        <p:spPr>
          <a:xfrm>
            <a:off x="7342876" y="2077014"/>
            <a:ext cx="4270249" cy="369332"/>
          </a:xfrm>
        </p:spPr>
        <p:txBody>
          <a:bodyPr>
            <a:normAutofit fontScale="85000" lnSpcReduction="10000"/>
          </a:bodyPr>
          <a:lstStyle/>
          <a:p>
            <a:r>
              <a:rPr lang="fr-BE" i="1" dirty="0" err="1"/>
              <a:t>Aanmelden</a:t>
            </a:r>
            <a:endParaRPr lang="fr-BE" i="1" dirty="0"/>
          </a:p>
        </p:txBody>
      </p:sp>
      <p:sp>
        <p:nvSpPr>
          <p:cNvPr id="3" name="Espace réservé du numéro de diapositive 2">
            <a:extLst>
              <a:ext uri="{FF2B5EF4-FFF2-40B4-BE49-F238E27FC236}">
                <a16:creationId xmlns:a16="http://schemas.microsoft.com/office/drawing/2014/main" id="{B3601E16-36A0-1B6C-43DA-97E2F58EA5FB}"/>
              </a:ext>
            </a:extLst>
          </p:cNvPr>
          <p:cNvSpPr>
            <a:spLocks noGrp="1"/>
          </p:cNvSpPr>
          <p:nvPr>
            <p:ph type="sldNum" sz="quarter" idx="4"/>
          </p:nvPr>
        </p:nvSpPr>
        <p:spPr/>
        <p:txBody>
          <a:bodyPr/>
          <a:lstStyle/>
          <a:p>
            <a:fld id="{1A702769-3850-4183-AD4D-D4D1727092EA}" type="slidenum">
              <a:rPr lang="fr-BE" smtClean="0"/>
              <a:pPr/>
              <a:t>31</a:t>
            </a:fld>
            <a:endParaRPr lang="fr-BE" dirty="0"/>
          </a:p>
        </p:txBody>
      </p:sp>
      <p:pic>
        <p:nvPicPr>
          <p:cNvPr id="44" name="Afbeelding 43">
            <a:extLst>
              <a:ext uri="{FF2B5EF4-FFF2-40B4-BE49-F238E27FC236}">
                <a16:creationId xmlns:a16="http://schemas.microsoft.com/office/drawing/2014/main" id="{ED4A576C-8239-A76D-26A7-5E39485EDCC8}"/>
              </a:ext>
            </a:extLst>
          </p:cNvPr>
          <p:cNvPicPr>
            <a:picLocks noChangeAspect="1"/>
          </p:cNvPicPr>
          <p:nvPr/>
        </p:nvPicPr>
        <p:blipFill>
          <a:blip r:embed="rId2"/>
          <a:stretch>
            <a:fillRect/>
          </a:stretch>
        </p:blipFill>
        <p:spPr>
          <a:xfrm>
            <a:off x="1050416" y="4626096"/>
            <a:ext cx="402371" cy="396274"/>
          </a:xfrm>
          <a:prstGeom prst="rect">
            <a:avLst/>
          </a:prstGeom>
        </p:spPr>
      </p:pic>
      <p:pic>
        <p:nvPicPr>
          <p:cNvPr id="45" name="Afbeelding 44">
            <a:extLst>
              <a:ext uri="{FF2B5EF4-FFF2-40B4-BE49-F238E27FC236}">
                <a16:creationId xmlns:a16="http://schemas.microsoft.com/office/drawing/2014/main" id="{6E17CE93-7E6A-B617-4D96-016A66203B19}"/>
              </a:ext>
            </a:extLst>
          </p:cNvPr>
          <p:cNvPicPr>
            <a:picLocks noChangeAspect="1"/>
          </p:cNvPicPr>
          <p:nvPr/>
        </p:nvPicPr>
        <p:blipFill>
          <a:blip r:embed="rId2"/>
          <a:stretch>
            <a:fillRect/>
          </a:stretch>
        </p:blipFill>
        <p:spPr>
          <a:xfrm>
            <a:off x="1050414" y="5479758"/>
            <a:ext cx="402371" cy="396274"/>
          </a:xfrm>
          <a:prstGeom prst="rect">
            <a:avLst/>
          </a:prstGeom>
        </p:spPr>
      </p:pic>
      <p:pic>
        <p:nvPicPr>
          <p:cNvPr id="46" name="Afbeelding 45">
            <a:extLst>
              <a:ext uri="{FF2B5EF4-FFF2-40B4-BE49-F238E27FC236}">
                <a16:creationId xmlns:a16="http://schemas.microsoft.com/office/drawing/2014/main" id="{EEC95018-288B-3977-22B8-E94C28E2A01D}"/>
              </a:ext>
            </a:extLst>
          </p:cNvPr>
          <p:cNvPicPr>
            <a:picLocks noChangeAspect="1"/>
          </p:cNvPicPr>
          <p:nvPr/>
        </p:nvPicPr>
        <p:blipFill>
          <a:blip r:embed="rId2"/>
          <a:stretch>
            <a:fillRect/>
          </a:stretch>
        </p:blipFill>
        <p:spPr>
          <a:xfrm>
            <a:off x="1050415" y="5059010"/>
            <a:ext cx="402371" cy="396274"/>
          </a:xfrm>
          <a:prstGeom prst="rect">
            <a:avLst/>
          </a:prstGeom>
        </p:spPr>
      </p:pic>
      <p:pic>
        <p:nvPicPr>
          <p:cNvPr id="47" name="Afbeelding 46">
            <a:extLst>
              <a:ext uri="{FF2B5EF4-FFF2-40B4-BE49-F238E27FC236}">
                <a16:creationId xmlns:a16="http://schemas.microsoft.com/office/drawing/2014/main" id="{0FC0A66C-D1D7-43B1-8201-27DCEF6AA9B9}"/>
              </a:ext>
            </a:extLst>
          </p:cNvPr>
          <p:cNvPicPr>
            <a:picLocks noChangeAspect="1"/>
          </p:cNvPicPr>
          <p:nvPr/>
        </p:nvPicPr>
        <p:blipFill>
          <a:blip r:embed="rId2"/>
          <a:stretch>
            <a:fillRect/>
          </a:stretch>
        </p:blipFill>
        <p:spPr>
          <a:xfrm>
            <a:off x="1050416" y="1699788"/>
            <a:ext cx="402371" cy="396274"/>
          </a:xfrm>
          <a:prstGeom prst="rect">
            <a:avLst/>
          </a:prstGeom>
        </p:spPr>
      </p:pic>
      <p:pic>
        <p:nvPicPr>
          <p:cNvPr id="48" name="Afbeelding 47">
            <a:extLst>
              <a:ext uri="{FF2B5EF4-FFF2-40B4-BE49-F238E27FC236}">
                <a16:creationId xmlns:a16="http://schemas.microsoft.com/office/drawing/2014/main" id="{DF009DF5-D720-4B34-9C8B-C72F1A21CE87}"/>
              </a:ext>
            </a:extLst>
          </p:cNvPr>
          <p:cNvPicPr>
            <a:picLocks noChangeAspect="1"/>
          </p:cNvPicPr>
          <p:nvPr/>
        </p:nvPicPr>
        <p:blipFill>
          <a:blip r:embed="rId2"/>
          <a:stretch>
            <a:fillRect/>
          </a:stretch>
        </p:blipFill>
        <p:spPr>
          <a:xfrm>
            <a:off x="1050414" y="2553450"/>
            <a:ext cx="402371" cy="396274"/>
          </a:xfrm>
          <a:prstGeom prst="rect">
            <a:avLst/>
          </a:prstGeom>
        </p:spPr>
      </p:pic>
      <p:pic>
        <p:nvPicPr>
          <p:cNvPr id="49" name="Afbeelding 48">
            <a:extLst>
              <a:ext uri="{FF2B5EF4-FFF2-40B4-BE49-F238E27FC236}">
                <a16:creationId xmlns:a16="http://schemas.microsoft.com/office/drawing/2014/main" id="{DCB7F6CD-57F3-F249-1266-D78A806263F0}"/>
              </a:ext>
            </a:extLst>
          </p:cNvPr>
          <p:cNvPicPr>
            <a:picLocks noChangeAspect="1"/>
          </p:cNvPicPr>
          <p:nvPr/>
        </p:nvPicPr>
        <p:blipFill>
          <a:blip r:embed="rId2"/>
          <a:stretch>
            <a:fillRect/>
          </a:stretch>
        </p:blipFill>
        <p:spPr>
          <a:xfrm>
            <a:off x="1050415" y="2132702"/>
            <a:ext cx="402371" cy="396274"/>
          </a:xfrm>
          <a:prstGeom prst="rect">
            <a:avLst/>
          </a:prstGeom>
        </p:spPr>
      </p:pic>
      <p:pic>
        <p:nvPicPr>
          <p:cNvPr id="50" name="Afbeelding 49">
            <a:extLst>
              <a:ext uri="{FF2B5EF4-FFF2-40B4-BE49-F238E27FC236}">
                <a16:creationId xmlns:a16="http://schemas.microsoft.com/office/drawing/2014/main" id="{FA7777CC-FE52-1190-34EE-74A8A6636B20}"/>
              </a:ext>
            </a:extLst>
          </p:cNvPr>
          <p:cNvPicPr>
            <a:picLocks noChangeAspect="1"/>
          </p:cNvPicPr>
          <p:nvPr/>
        </p:nvPicPr>
        <p:blipFill>
          <a:blip r:embed="rId2"/>
          <a:stretch>
            <a:fillRect/>
          </a:stretch>
        </p:blipFill>
        <p:spPr>
          <a:xfrm>
            <a:off x="6788109" y="1631017"/>
            <a:ext cx="402371" cy="396274"/>
          </a:xfrm>
          <a:prstGeom prst="rect">
            <a:avLst/>
          </a:prstGeom>
        </p:spPr>
      </p:pic>
      <p:pic>
        <p:nvPicPr>
          <p:cNvPr id="51" name="Afbeelding 50">
            <a:extLst>
              <a:ext uri="{FF2B5EF4-FFF2-40B4-BE49-F238E27FC236}">
                <a16:creationId xmlns:a16="http://schemas.microsoft.com/office/drawing/2014/main" id="{303AEC25-3A65-D618-C63E-0821ED4A5AF9}"/>
              </a:ext>
            </a:extLst>
          </p:cNvPr>
          <p:cNvPicPr>
            <a:picLocks noChangeAspect="1"/>
          </p:cNvPicPr>
          <p:nvPr/>
        </p:nvPicPr>
        <p:blipFill>
          <a:blip r:embed="rId2"/>
          <a:stretch>
            <a:fillRect/>
          </a:stretch>
        </p:blipFill>
        <p:spPr>
          <a:xfrm>
            <a:off x="6788107" y="2484679"/>
            <a:ext cx="402371" cy="396274"/>
          </a:xfrm>
          <a:prstGeom prst="rect">
            <a:avLst/>
          </a:prstGeom>
        </p:spPr>
      </p:pic>
      <p:pic>
        <p:nvPicPr>
          <p:cNvPr id="52" name="Afbeelding 51">
            <a:extLst>
              <a:ext uri="{FF2B5EF4-FFF2-40B4-BE49-F238E27FC236}">
                <a16:creationId xmlns:a16="http://schemas.microsoft.com/office/drawing/2014/main" id="{0DD5795A-5BF0-FCD9-89A6-D23F8BC69971}"/>
              </a:ext>
            </a:extLst>
          </p:cNvPr>
          <p:cNvPicPr>
            <a:picLocks noChangeAspect="1"/>
          </p:cNvPicPr>
          <p:nvPr/>
        </p:nvPicPr>
        <p:blipFill>
          <a:blip r:embed="rId2"/>
          <a:stretch>
            <a:fillRect/>
          </a:stretch>
        </p:blipFill>
        <p:spPr>
          <a:xfrm>
            <a:off x="6788108" y="2063931"/>
            <a:ext cx="402371" cy="396274"/>
          </a:xfrm>
          <a:prstGeom prst="rect">
            <a:avLst/>
          </a:prstGeom>
        </p:spPr>
      </p:pic>
      <p:pic>
        <p:nvPicPr>
          <p:cNvPr id="53" name="Afbeelding 52">
            <a:extLst>
              <a:ext uri="{FF2B5EF4-FFF2-40B4-BE49-F238E27FC236}">
                <a16:creationId xmlns:a16="http://schemas.microsoft.com/office/drawing/2014/main" id="{E12AEA19-5B67-CF7B-4581-78C1F5BBE5C1}"/>
              </a:ext>
            </a:extLst>
          </p:cNvPr>
          <p:cNvPicPr>
            <a:picLocks noChangeAspect="1"/>
          </p:cNvPicPr>
          <p:nvPr/>
        </p:nvPicPr>
        <p:blipFill>
          <a:blip r:embed="rId2"/>
          <a:stretch>
            <a:fillRect/>
          </a:stretch>
        </p:blipFill>
        <p:spPr>
          <a:xfrm>
            <a:off x="6788107" y="2913067"/>
            <a:ext cx="402371" cy="396274"/>
          </a:xfrm>
          <a:prstGeom prst="rect">
            <a:avLst/>
          </a:prstGeom>
        </p:spPr>
      </p:pic>
      <p:pic>
        <p:nvPicPr>
          <p:cNvPr id="54" name="Afbeelding 53">
            <a:extLst>
              <a:ext uri="{FF2B5EF4-FFF2-40B4-BE49-F238E27FC236}">
                <a16:creationId xmlns:a16="http://schemas.microsoft.com/office/drawing/2014/main" id="{13046A31-588A-E4E4-598D-D7E7984A42F6}"/>
              </a:ext>
            </a:extLst>
          </p:cNvPr>
          <p:cNvPicPr>
            <a:picLocks noChangeAspect="1"/>
          </p:cNvPicPr>
          <p:nvPr/>
        </p:nvPicPr>
        <p:blipFill>
          <a:blip r:embed="rId2"/>
          <a:stretch>
            <a:fillRect/>
          </a:stretch>
        </p:blipFill>
        <p:spPr>
          <a:xfrm>
            <a:off x="6788105" y="3766729"/>
            <a:ext cx="402371" cy="396274"/>
          </a:xfrm>
          <a:prstGeom prst="rect">
            <a:avLst/>
          </a:prstGeom>
        </p:spPr>
      </p:pic>
      <p:pic>
        <p:nvPicPr>
          <p:cNvPr id="55" name="Afbeelding 54">
            <a:extLst>
              <a:ext uri="{FF2B5EF4-FFF2-40B4-BE49-F238E27FC236}">
                <a16:creationId xmlns:a16="http://schemas.microsoft.com/office/drawing/2014/main" id="{0A93104E-6611-C007-3313-23C239ED9792}"/>
              </a:ext>
            </a:extLst>
          </p:cNvPr>
          <p:cNvPicPr>
            <a:picLocks noChangeAspect="1"/>
          </p:cNvPicPr>
          <p:nvPr/>
        </p:nvPicPr>
        <p:blipFill>
          <a:blip r:embed="rId2"/>
          <a:stretch>
            <a:fillRect/>
          </a:stretch>
        </p:blipFill>
        <p:spPr>
          <a:xfrm>
            <a:off x="6788106" y="3345981"/>
            <a:ext cx="402371" cy="396274"/>
          </a:xfrm>
          <a:prstGeom prst="rect">
            <a:avLst/>
          </a:prstGeom>
        </p:spPr>
      </p:pic>
      <p:sp>
        <p:nvSpPr>
          <p:cNvPr id="56" name="Espace réservé du texte 7">
            <a:extLst>
              <a:ext uri="{FF2B5EF4-FFF2-40B4-BE49-F238E27FC236}">
                <a16:creationId xmlns:a16="http://schemas.microsoft.com/office/drawing/2014/main" id="{EA426658-3AF2-B1C4-C796-1B3628424310}"/>
              </a:ext>
            </a:extLst>
          </p:cNvPr>
          <p:cNvSpPr txBox="1">
            <a:spLocks/>
          </p:cNvSpPr>
          <p:nvPr/>
        </p:nvSpPr>
        <p:spPr>
          <a:xfrm>
            <a:off x="1583914" y="4672497"/>
            <a:ext cx="4270249"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Principe</a:t>
            </a:r>
          </a:p>
        </p:txBody>
      </p:sp>
      <p:sp>
        <p:nvSpPr>
          <p:cNvPr id="57" name="Espace réservé du texte 9">
            <a:extLst>
              <a:ext uri="{FF2B5EF4-FFF2-40B4-BE49-F238E27FC236}">
                <a16:creationId xmlns:a16="http://schemas.microsoft.com/office/drawing/2014/main" id="{E596D809-AB75-E212-6B2D-BECE45A43687}"/>
              </a:ext>
            </a:extLst>
          </p:cNvPr>
          <p:cNvSpPr txBox="1">
            <a:spLocks/>
          </p:cNvSpPr>
          <p:nvPr/>
        </p:nvSpPr>
        <p:spPr>
          <a:xfrm>
            <a:off x="1583915" y="5100143"/>
            <a:ext cx="5169812"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err="1"/>
              <a:t>Blijvende</a:t>
            </a:r>
            <a:r>
              <a:rPr lang="fr-BE" i="1" dirty="0"/>
              <a:t> </a:t>
            </a:r>
            <a:r>
              <a:rPr lang="fr-BE" i="1" dirty="0" err="1"/>
              <a:t>uitzondering</a:t>
            </a:r>
            <a:r>
              <a:rPr lang="fr-BE" i="1" dirty="0"/>
              <a:t> </a:t>
            </a:r>
            <a:r>
              <a:rPr lang="fr-BE" i="1" dirty="0" err="1"/>
              <a:t>voor</a:t>
            </a:r>
            <a:r>
              <a:rPr lang="fr-BE" i="1" dirty="0"/>
              <a:t> PC 327</a:t>
            </a:r>
          </a:p>
        </p:txBody>
      </p:sp>
      <p:sp>
        <p:nvSpPr>
          <p:cNvPr id="58" name="Espace réservé du texte 11">
            <a:extLst>
              <a:ext uri="{FF2B5EF4-FFF2-40B4-BE49-F238E27FC236}">
                <a16:creationId xmlns:a16="http://schemas.microsoft.com/office/drawing/2014/main" id="{EB24CC3F-B4B3-27BC-2336-49FC13638DC6}"/>
              </a:ext>
            </a:extLst>
          </p:cNvPr>
          <p:cNvSpPr txBox="1">
            <a:spLocks/>
          </p:cNvSpPr>
          <p:nvPr/>
        </p:nvSpPr>
        <p:spPr>
          <a:xfrm>
            <a:off x="1583913" y="5533246"/>
            <a:ext cx="5843582"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werkgever</a:t>
            </a:r>
            <a:endParaRPr lang="fr-BE" i="1" dirty="0"/>
          </a:p>
        </p:txBody>
      </p:sp>
      <p:pic>
        <p:nvPicPr>
          <p:cNvPr id="4" name="Afbeelding 3">
            <a:extLst>
              <a:ext uri="{FF2B5EF4-FFF2-40B4-BE49-F238E27FC236}">
                <a16:creationId xmlns:a16="http://schemas.microsoft.com/office/drawing/2014/main" id="{32E49CEF-8E3A-D156-30AE-864D37293102}"/>
              </a:ext>
            </a:extLst>
          </p:cNvPr>
          <p:cNvPicPr>
            <a:picLocks noChangeAspect="1"/>
          </p:cNvPicPr>
          <p:nvPr/>
        </p:nvPicPr>
        <p:blipFill>
          <a:blip r:embed="rId2"/>
          <a:stretch>
            <a:fillRect/>
          </a:stretch>
        </p:blipFill>
        <p:spPr>
          <a:xfrm>
            <a:off x="1050414" y="5905355"/>
            <a:ext cx="402371" cy="396274"/>
          </a:xfrm>
          <a:prstGeom prst="rect">
            <a:avLst/>
          </a:prstGeom>
        </p:spPr>
      </p:pic>
      <p:sp>
        <p:nvSpPr>
          <p:cNvPr id="5" name="Espace réservé du texte 11">
            <a:extLst>
              <a:ext uri="{FF2B5EF4-FFF2-40B4-BE49-F238E27FC236}">
                <a16:creationId xmlns:a16="http://schemas.microsoft.com/office/drawing/2014/main" id="{6558CA73-989E-3A23-F541-47475C5DA20F}"/>
              </a:ext>
            </a:extLst>
          </p:cNvPr>
          <p:cNvSpPr txBox="1">
            <a:spLocks/>
          </p:cNvSpPr>
          <p:nvPr/>
        </p:nvSpPr>
        <p:spPr>
          <a:xfrm>
            <a:off x="1583913" y="5958843"/>
            <a:ext cx="6132340"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werknemer</a:t>
            </a:r>
            <a:endParaRPr lang="fr-BE" i="1" dirty="0"/>
          </a:p>
        </p:txBody>
      </p:sp>
      <p:cxnSp>
        <p:nvCxnSpPr>
          <p:cNvPr id="11" name="Rechte verbindingslijn 10">
            <a:extLst>
              <a:ext uri="{FF2B5EF4-FFF2-40B4-BE49-F238E27FC236}">
                <a16:creationId xmlns:a16="http://schemas.microsoft.com/office/drawing/2014/main" id="{4A34F41B-594C-7E7F-6F86-216C538A1494}"/>
              </a:ext>
            </a:extLst>
          </p:cNvPr>
          <p:cNvCxnSpPr>
            <a:cxnSpLocks/>
          </p:cNvCxnSpPr>
          <p:nvPr/>
        </p:nvCxnSpPr>
        <p:spPr>
          <a:xfrm flipV="1">
            <a:off x="1718835" y="3595390"/>
            <a:ext cx="3599669" cy="18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C073341B-6DD9-D3E0-55A9-288A7918710C}"/>
              </a:ext>
            </a:extLst>
          </p:cNvPr>
          <p:cNvCxnSpPr>
            <a:cxnSpLocks/>
          </p:cNvCxnSpPr>
          <p:nvPr/>
        </p:nvCxnSpPr>
        <p:spPr>
          <a:xfrm>
            <a:off x="6160168" y="1703681"/>
            <a:ext cx="0" cy="25097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843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45928" y="925835"/>
            <a:ext cx="10507872" cy="390943"/>
          </a:xfrm>
        </p:spPr>
        <p:txBody>
          <a:bodyPr>
            <a:normAutofit fontScale="92500" lnSpcReduction="20000"/>
          </a:bodyPr>
          <a:lstStyle/>
          <a:p>
            <a:r>
              <a:rPr lang="nl-BE" u="sng" dirty="0"/>
              <a:t>Werknemers</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32</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316778"/>
            <a:ext cx="10515600" cy="3909733"/>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Enkel nog in orde bij controle op basis van correct ingevulde elektronische controlekaart</a:t>
            </a:r>
          </a:p>
          <a:p>
            <a:pPr lvl="1"/>
            <a:r>
              <a:rPr lang="nl-BE" dirty="0"/>
              <a:t>Arbeid aanduiden vooraleer men begint te werken</a:t>
            </a:r>
          </a:p>
          <a:p>
            <a:pPr lvl="1"/>
            <a:r>
              <a:rPr lang="nl-BE" dirty="0"/>
              <a:t>Controlekaart invullen vanaf de eerste effectieve </a:t>
            </a:r>
            <a:r>
              <a:rPr lang="nl-BE" dirty="0" err="1"/>
              <a:t>werkloosheidsdag</a:t>
            </a:r>
            <a:r>
              <a:rPr lang="nl-BE" dirty="0"/>
              <a:t> van de maand</a:t>
            </a:r>
          </a:p>
          <a:p>
            <a:pPr lvl="2"/>
            <a:r>
              <a:rPr lang="nl-BE" dirty="0"/>
              <a:t>In de bouwsector: altijd invullen</a:t>
            </a:r>
          </a:p>
          <a:p>
            <a:r>
              <a:rPr lang="nl-BE" dirty="0"/>
              <a:t>Enkel nog betaling op basis van elektronische controlekaart</a:t>
            </a:r>
          </a:p>
          <a:p>
            <a:endParaRPr lang="nl-BE" dirty="0"/>
          </a:p>
          <a:p>
            <a:pPr algn="r"/>
            <a:endParaRPr lang="fr-BE" dirty="0"/>
          </a:p>
        </p:txBody>
      </p:sp>
      <p:sp>
        <p:nvSpPr>
          <p:cNvPr id="6" name="Espace réservé du texte 4">
            <a:extLst>
              <a:ext uri="{FF2B5EF4-FFF2-40B4-BE49-F238E27FC236}">
                <a16:creationId xmlns:a16="http://schemas.microsoft.com/office/drawing/2014/main" id="{498AA9A6-E95D-0775-FAA2-D7E98A5572A1}"/>
              </a:ext>
            </a:extLst>
          </p:cNvPr>
          <p:cNvSpPr txBox="1">
            <a:spLocks/>
          </p:cNvSpPr>
          <p:nvPr/>
        </p:nvSpPr>
        <p:spPr>
          <a:xfrm>
            <a:off x="845928" y="3544331"/>
            <a:ext cx="10507872" cy="39094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600"/>
              </a:spcBef>
              <a:buClr>
                <a:srgbClr val="4E4988"/>
              </a:buClr>
              <a:buSzPct val="100000"/>
              <a:buFont typeface="Poppins" panose="00000500000000000000" pitchFamily="2" charset="0"/>
              <a:buNone/>
              <a:defRPr sz="2400" kern="1200">
                <a:solidFill>
                  <a:schemeClr val="accent1"/>
                </a:solidFill>
                <a:latin typeface="+mj-lt"/>
                <a:ea typeface="+mn-ea"/>
                <a:cs typeface="Poppins" panose="00000500000000000000" pitchFamily="2" charset="0"/>
              </a:defRPr>
            </a:lvl1pPr>
            <a:lvl2pPr marL="457200" indent="0" algn="l" defTabSz="914400" rtl="0" eaLnBrk="1" latinLnBrk="0" hangingPunct="1">
              <a:lnSpc>
                <a:spcPct val="100000"/>
              </a:lnSpc>
              <a:spcBef>
                <a:spcPts val="600"/>
              </a:spcBef>
              <a:buClr>
                <a:srgbClr val="6E68AE"/>
              </a:buClr>
              <a:buFont typeface="Arial" panose="020B0604020202020204" pitchFamily="34" charset="0"/>
              <a:buNone/>
              <a:defRPr sz="2000" kern="1200">
                <a:solidFill>
                  <a:schemeClr val="tx1">
                    <a:tint val="75000"/>
                  </a:schemeClr>
                </a:solidFill>
                <a:latin typeface="Poppins" panose="00000500000000000000" pitchFamily="2" charset="0"/>
                <a:ea typeface="+mn-ea"/>
                <a:cs typeface="Poppins" panose="00000500000000000000" pitchFamily="2" charset="0"/>
              </a:defRPr>
            </a:lvl2pPr>
            <a:lvl3pPr marL="914400" indent="0" algn="l" defTabSz="914400" rtl="0" eaLnBrk="1" latinLnBrk="0" hangingPunct="1">
              <a:lnSpc>
                <a:spcPct val="100000"/>
              </a:lnSpc>
              <a:spcBef>
                <a:spcPts val="600"/>
              </a:spcBef>
              <a:buClr>
                <a:srgbClr val="D1CED9"/>
              </a:buClr>
              <a:buFont typeface="Arial" panose="020B0604020202020204" pitchFamily="34" charset="0"/>
              <a:buNone/>
              <a:defRPr sz="1800" kern="1200">
                <a:solidFill>
                  <a:schemeClr val="tx1">
                    <a:tint val="75000"/>
                  </a:schemeClr>
                </a:solidFill>
                <a:latin typeface="Poppins" panose="00000500000000000000" pitchFamily="2" charset="0"/>
                <a:ea typeface="+mn-ea"/>
                <a:cs typeface="Poppins"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u="sng"/>
              <a:t>Werkgevers</a:t>
            </a:r>
            <a:endParaRPr lang="nl-BE" u="sng" dirty="0"/>
          </a:p>
        </p:txBody>
      </p:sp>
      <p:sp>
        <p:nvSpPr>
          <p:cNvPr id="7" name="Espace réservé du contenu 8">
            <a:extLst>
              <a:ext uri="{FF2B5EF4-FFF2-40B4-BE49-F238E27FC236}">
                <a16:creationId xmlns:a16="http://schemas.microsoft.com/office/drawing/2014/main" id="{390CFF0B-4A96-7B39-0770-10ABFF57956C}"/>
              </a:ext>
            </a:extLst>
          </p:cNvPr>
          <p:cNvSpPr txBox="1">
            <a:spLocks/>
          </p:cNvSpPr>
          <p:nvPr/>
        </p:nvSpPr>
        <p:spPr>
          <a:xfrm>
            <a:off x="845928" y="3935274"/>
            <a:ext cx="10515600" cy="1957138"/>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Geen papieren kaarten meer afleveren</a:t>
            </a:r>
          </a:p>
          <a:p>
            <a:pPr lvl="1"/>
            <a:r>
              <a:rPr lang="nl-BE" dirty="0"/>
              <a:t>Tenzij aan werknemers voor wie nog een uitzondering geldt</a:t>
            </a:r>
          </a:p>
          <a:p>
            <a:pPr lvl="1"/>
            <a:endParaRPr lang="nl-BE" dirty="0"/>
          </a:p>
          <a:p>
            <a:r>
              <a:rPr lang="nl-BE" dirty="0"/>
              <a:t>Niets meer in te vullen in elektronisch validatieboek</a:t>
            </a:r>
          </a:p>
          <a:p>
            <a:pPr lvl="1"/>
            <a:r>
              <a:rPr lang="nl-BE" dirty="0"/>
              <a:t>Behalve de werknemers voor wie u nog een papieren controlekaart aflevert</a:t>
            </a:r>
          </a:p>
          <a:p>
            <a:endParaRPr lang="nl-BE" dirty="0"/>
          </a:p>
          <a:p>
            <a:endParaRPr lang="nl-BE" dirty="0"/>
          </a:p>
          <a:p>
            <a:pPr algn="r"/>
            <a:endParaRPr lang="fr-BE" dirty="0"/>
          </a:p>
        </p:txBody>
      </p:sp>
    </p:spTree>
    <p:extLst>
      <p:ext uri="{BB962C8B-B14F-4D97-AF65-F5344CB8AC3E}">
        <p14:creationId xmlns:p14="http://schemas.microsoft.com/office/powerpoint/2010/main" val="12561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33</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2382253"/>
            <a:ext cx="10515600" cy="198922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Werknemers die ressorteren onder paritair comité 327 (</a:t>
            </a:r>
            <a:r>
              <a:rPr lang="nl-BE" u="sng" dirty="0"/>
              <a:t>permanent</a:t>
            </a:r>
            <a:r>
              <a:rPr lang="nl-BE" dirty="0"/>
              <a:t>)</a:t>
            </a:r>
          </a:p>
          <a:p>
            <a:pPr lvl="1"/>
            <a:endParaRPr lang="nl-BE" dirty="0"/>
          </a:p>
          <a:p>
            <a:r>
              <a:rPr lang="nl-BE" dirty="0"/>
              <a:t>Werknemers die een </a:t>
            </a:r>
            <a:r>
              <a:rPr lang="nl-BE" u="sng" dirty="0"/>
              <a:t>tijdelijke</a:t>
            </a:r>
            <a:r>
              <a:rPr lang="nl-BE" dirty="0"/>
              <a:t> uitzondering krijgen van de RVA</a:t>
            </a:r>
          </a:p>
          <a:p>
            <a:endParaRPr lang="nl-BE" dirty="0"/>
          </a:p>
          <a:p>
            <a:r>
              <a:rPr lang="nl-BE" dirty="0"/>
              <a:t>Werkgevers die een </a:t>
            </a:r>
            <a:r>
              <a:rPr lang="nl-BE" u="sng" dirty="0"/>
              <a:t>tijdelijke</a:t>
            </a:r>
            <a:r>
              <a:rPr lang="nl-BE" dirty="0"/>
              <a:t> uitzondering krijgen van de RVA</a:t>
            </a:r>
          </a:p>
          <a:p>
            <a:endParaRPr lang="nl-BE" dirty="0"/>
          </a:p>
          <a:p>
            <a:endParaRPr lang="nl-BE" dirty="0"/>
          </a:p>
          <a:p>
            <a:pPr algn="r"/>
            <a:endParaRPr lang="fr-BE" dirty="0"/>
          </a:p>
        </p:txBody>
      </p:sp>
    </p:spTree>
    <p:extLst>
      <p:ext uri="{BB962C8B-B14F-4D97-AF65-F5344CB8AC3E}">
        <p14:creationId xmlns:p14="http://schemas.microsoft.com/office/powerpoint/2010/main" val="2323155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werknemer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34</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612233"/>
            <a:ext cx="10515600" cy="4404532"/>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STAP 1: Werknemer licht zijn werkgever in</a:t>
            </a:r>
          </a:p>
          <a:p>
            <a:pPr lvl="1"/>
            <a:r>
              <a:rPr lang="nl-BE" b="1" dirty="0"/>
              <a:t>HOE?</a:t>
            </a:r>
          </a:p>
          <a:p>
            <a:pPr lvl="2"/>
            <a:r>
              <a:rPr lang="nl-BE" dirty="0"/>
              <a:t>Formulier KENNISGEVING AAN DE WERKGEVER – AFWIJKING EC3.2 (beschikbaar op website RVA)</a:t>
            </a:r>
          </a:p>
          <a:p>
            <a:pPr lvl="2"/>
            <a:r>
              <a:rPr lang="nl-BE" dirty="0"/>
              <a:t>Werkgever tekent voor ontvangst</a:t>
            </a:r>
          </a:p>
          <a:p>
            <a:pPr lvl="2"/>
            <a:r>
              <a:rPr lang="nl-BE" dirty="0"/>
              <a:t>Alternatief: aangetekende zending</a:t>
            </a:r>
          </a:p>
          <a:p>
            <a:pPr marL="540000" lvl="2" indent="0">
              <a:buNone/>
            </a:pPr>
            <a:endParaRPr lang="nl-BE" dirty="0"/>
          </a:p>
          <a:p>
            <a:pPr lvl="1"/>
            <a:r>
              <a:rPr lang="nl-BE" b="1" dirty="0"/>
              <a:t>WAT MOET DE WERKGEVER DOEN?</a:t>
            </a:r>
          </a:p>
          <a:p>
            <a:pPr lvl="2"/>
            <a:r>
              <a:rPr lang="nl-BE" dirty="0"/>
              <a:t>Werkgever gaat uit van goedkeuring door de RVA:</a:t>
            </a:r>
          </a:p>
          <a:p>
            <a:pPr lvl="3"/>
            <a:r>
              <a:rPr lang="nl-BE" sz="1600" dirty="0"/>
              <a:t>Tenzij hij weet dat de werknemer niet voldoet aan de voorwaarden</a:t>
            </a:r>
          </a:p>
          <a:p>
            <a:pPr lvl="3"/>
            <a:r>
              <a:rPr lang="nl-BE" sz="1600" dirty="0"/>
              <a:t>Bij weigering brengt de RVA de werknemer én de werkgever per brief op de hoogte</a:t>
            </a:r>
          </a:p>
          <a:p>
            <a:pPr lvl="2"/>
            <a:r>
              <a:rPr lang="nl-BE" dirty="0"/>
              <a:t>Levert papieren controlekaart C3.2A af</a:t>
            </a:r>
          </a:p>
          <a:p>
            <a:pPr lvl="2"/>
            <a:r>
              <a:rPr lang="nl-BE" dirty="0"/>
              <a:t>Schrijft het nummer in het elektronisch validatieboek</a:t>
            </a:r>
          </a:p>
          <a:p>
            <a:pPr lvl="1"/>
            <a:endParaRPr lang="nl-BE" dirty="0"/>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3145085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werknemer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35</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232179"/>
            <a:ext cx="10515600" cy="5098770"/>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STAP 2: Werknemer dient de vraag tot uitzondering in bij de RVA én bij zijn uitbetalingsinstelling</a:t>
            </a:r>
          </a:p>
          <a:p>
            <a:pPr lvl="1"/>
            <a:r>
              <a:rPr lang="nl-BE" b="1" dirty="0"/>
              <a:t>WAAR?</a:t>
            </a:r>
            <a:r>
              <a:rPr lang="nl-BE" dirty="0"/>
              <a:t> </a:t>
            </a:r>
          </a:p>
          <a:p>
            <a:pPr lvl="2"/>
            <a:r>
              <a:rPr lang="nl-BE" dirty="0"/>
              <a:t>Werkloosheidsbureau bevoegd voor de woonplaats van de werknemer</a:t>
            </a:r>
          </a:p>
          <a:p>
            <a:pPr lvl="3"/>
            <a:r>
              <a:rPr lang="nl-BE" sz="1600" dirty="0"/>
              <a:t>Kan via contactformulier op de website van de RVA</a:t>
            </a:r>
          </a:p>
          <a:p>
            <a:pPr lvl="2"/>
            <a:r>
              <a:rPr lang="nl-BE" dirty="0"/>
              <a:t>Bij zijn uitbetalingsinstelling</a:t>
            </a:r>
          </a:p>
          <a:p>
            <a:pPr lvl="1"/>
            <a:r>
              <a:rPr lang="nl-BE" b="1" dirty="0"/>
              <a:t>HOE?</a:t>
            </a:r>
            <a:r>
              <a:rPr lang="nl-BE" dirty="0"/>
              <a:t> </a:t>
            </a:r>
          </a:p>
          <a:p>
            <a:pPr lvl="2"/>
            <a:r>
              <a:rPr lang="nl-BE" dirty="0"/>
              <a:t>Formulier AFWIJKING EC3.2 – WERKNEMER (beschikbaar op website RVA)</a:t>
            </a:r>
          </a:p>
          <a:p>
            <a:pPr lvl="2"/>
            <a:r>
              <a:rPr lang="nl-BE" dirty="0"/>
              <a:t>Voeg het ingevulde formulier KENNISGEVING AAN DE WERKGEVER – AFWIJKING EC3.2 toe</a:t>
            </a:r>
          </a:p>
          <a:p>
            <a:pPr lvl="1"/>
            <a:r>
              <a:rPr lang="nl-BE" b="1" dirty="0"/>
              <a:t>WANNEER?</a:t>
            </a:r>
            <a:r>
              <a:rPr lang="nl-BE" dirty="0"/>
              <a:t> </a:t>
            </a:r>
          </a:p>
          <a:p>
            <a:pPr lvl="2"/>
            <a:r>
              <a:rPr lang="nl-BE" dirty="0"/>
              <a:t>Zo snel mogelijk </a:t>
            </a:r>
          </a:p>
          <a:p>
            <a:pPr lvl="2"/>
            <a:r>
              <a:rPr lang="nl-BE" dirty="0"/>
              <a:t>ten laatste de 30</a:t>
            </a:r>
            <a:r>
              <a:rPr lang="nl-BE" baseline="30000" dirty="0"/>
              <a:t>ste</a:t>
            </a:r>
            <a:r>
              <a:rPr lang="nl-BE" dirty="0"/>
              <a:t> dag van de maand die volgt op de maand waarin de werknemer de eerste keer tijdelijk werkloos wordt na 31 december 2024</a:t>
            </a:r>
          </a:p>
          <a:p>
            <a:pPr lvl="1"/>
            <a:r>
              <a:rPr lang="nl-BE" b="1" dirty="0"/>
              <a:t>VOORWAARDEN?</a:t>
            </a:r>
          </a:p>
          <a:p>
            <a:pPr lvl="2"/>
            <a:r>
              <a:rPr lang="nl-BE" dirty="0"/>
              <a:t>Tijdige en volledige aanvraag doen</a:t>
            </a:r>
          </a:p>
          <a:p>
            <a:pPr lvl="2"/>
            <a:r>
              <a:rPr lang="nl-BE" dirty="0"/>
              <a:t>Maximaal periode van 3 opeenvolgende maanden tussen januari 2025 en juni 2025</a:t>
            </a:r>
          </a:p>
          <a:p>
            <a:pPr lvl="2"/>
            <a:r>
              <a:rPr lang="nl-BE" dirty="0"/>
              <a:t>Mag de elektronische controlekaart tijdelijke werkloosheid nog niet gebruikt hebben</a:t>
            </a:r>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3182452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werknemer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36</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2302041"/>
            <a:ext cx="10515600" cy="4028907"/>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Bij goedkeuring:</a:t>
            </a:r>
          </a:p>
          <a:p>
            <a:pPr lvl="1"/>
            <a:r>
              <a:rPr lang="nl-BE" dirty="0"/>
              <a:t>Werknemer krijgt tijdelijk uitstel zodat hij zich kan voorbereiden op het gebruik van de elektronische controlekaart</a:t>
            </a:r>
          </a:p>
          <a:p>
            <a:pPr lvl="1"/>
            <a:r>
              <a:rPr lang="nl-BE" b="1" dirty="0"/>
              <a:t>Werknemer </a:t>
            </a:r>
            <a:r>
              <a:rPr lang="nl-BE" b="1" u="sng" dirty="0"/>
              <a:t>mag op elk moment </a:t>
            </a:r>
            <a:r>
              <a:rPr lang="nl-BE" b="1" dirty="0"/>
              <a:t>de elektronische controlekaart in gebruik nemen</a:t>
            </a:r>
          </a:p>
          <a:p>
            <a:pPr lvl="1"/>
            <a:r>
              <a:rPr lang="nl-BE" dirty="0"/>
              <a:t>Werknemer </a:t>
            </a:r>
            <a:r>
              <a:rPr lang="nl-BE" u="sng" dirty="0"/>
              <a:t>moet</a:t>
            </a:r>
            <a:r>
              <a:rPr lang="nl-BE" dirty="0"/>
              <a:t> elektronische controlekaart in gebruik nemen bij eerste tijdelijke werkloosheid </a:t>
            </a:r>
            <a:r>
              <a:rPr lang="nl-BE" u="sng" dirty="0"/>
              <a:t>na afloop van de toegestane uitzondering</a:t>
            </a:r>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2760928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werkgever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37</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403684"/>
            <a:ext cx="10515600" cy="4613080"/>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Werkgever dient de vraag tot uitzondering in bij de RVA</a:t>
            </a:r>
          </a:p>
          <a:p>
            <a:pPr lvl="1"/>
            <a:r>
              <a:rPr lang="nl-BE" b="1" dirty="0"/>
              <a:t>WAAR?</a:t>
            </a:r>
          </a:p>
          <a:p>
            <a:pPr lvl="2"/>
            <a:r>
              <a:rPr lang="nl-BE" dirty="0"/>
              <a:t>Werkloosheidsbureau bevoegd voor </a:t>
            </a:r>
            <a:r>
              <a:rPr lang="nl-BE" u="sng" dirty="0"/>
              <a:t>de maatschappelijke zetel</a:t>
            </a:r>
          </a:p>
          <a:p>
            <a:pPr lvl="3"/>
            <a:r>
              <a:rPr lang="nl-BE" sz="1600" dirty="0"/>
              <a:t>Kan via contactformulier op de website van de RVA</a:t>
            </a:r>
            <a:endParaRPr lang="nl-BE" u="sng" dirty="0"/>
          </a:p>
          <a:p>
            <a:pPr lvl="1"/>
            <a:r>
              <a:rPr lang="nl-BE" b="1" dirty="0"/>
              <a:t>HOE?</a:t>
            </a:r>
          </a:p>
          <a:p>
            <a:pPr lvl="2"/>
            <a:r>
              <a:rPr lang="nl-BE" dirty="0"/>
              <a:t>Formulier AFWIJKING EC3.2 – WERKGEVER (beschikbaar op website RVA)</a:t>
            </a:r>
          </a:p>
          <a:p>
            <a:pPr lvl="1"/>
            <a:r>
              <a:rPr lang="nl-BE" b="1" dirty="0"/>
              <a:t>WANNEER?</a:t>
            </a:r>
          </a:p>
          <a:p>
            <a:pPr lvl="2"/>
            <a:r>
              <a:rPr lang="nl-BE" dirty="0"/>
              <a:t>Zo snel mogelijk</a:t>
            </a:r>
          </a:p>
          <a:p>
            <a:pPr lvl="2"/>
            <a:r>
              <a:rPr lang="nl-BE" dirty="0"/>
              <a:t>Uiterlijk de eerste dag gelegen na 31 december 2024 waarop een werknemer van het bedrijf voor de eerste keer tijdelijk werkloos wordt gesteld</a:t>
            </a:r>
          </a:p>
          <a:p>
            <a:pPr lvl="1"/>
            <a:r>
              <a:rPr lang="nl-BE" b="1" dirty="0"/>
              <a:t>VOORWAARDEN?</a:t>
            </a:r>
          </a:p>
          <a:p>
            <a:pPr lvl="2"/>
            <a:r>
              <a:rPr lang="nl-BE" dirty="0"/>
              <a:t>Brengt zijn werknemers hiervan op de hoogte</a:t>
            </a:r>
          </a:p>
          <a:p>
            <a:pPr lvl="2"/>
            <a:r>
              <a:rPr lang="nl-BE" dirty="0"/>
              <a:t>Verbindt zich er toe zijn werknemers te begeleiden zodat zij de elektronische controlekaart zullen kunnen gebruiken</a:t>
            </a:r>
          </a:p>
          <a:p>
            <a:pPr lvl="2"/>
            <a:r>
              <a:rPr lang="nl-BE" dirty="0"/>
              <a:t>Maximaal periode van 3 opeenvolgende maanden tussen januari 2025 en juni 2025</a:t>
            </a:r>
          </a:p>
          <a:p>
            <a:pPr lvl="2"/>
            <a:endParaRPr lang="nl-BE" dirty="0"/>
          </a:p>
          <a:p>
            <a:pPr marL="324000" lvl="1" indent="0">
              <a:buNone/>
            </a:pPr>
            <a:endParaRPr lang="nl-BE" dirty="0"/>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258769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werkgever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38</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925052"/>
            <a:ext cx="10515600" cy="409171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u="sng" dirty="0"/>
              <a:t>Bij goedkeuring:</a:t>
            </a:r>
            <a:endParaRPr lang="nl-BE" dirty="0"/>
          </a:p>
          <a:p>
            <a:pPr lvl="1"/>
            <a:r>
              <a:rPr lang="nl-BE" dirty="0"/>
              <a:t>Werknemers die de eC3.2 al gebruiken, blijven de eC3.2 verder gebruiken</a:t>
            </a:r>
          </a:p>
          <a:p>
            <a:pPr lvl="1"/>
            <a:r>
              <a:rPr lang="nl-BE" dirty="0"/>
              <a:t>Werknemers die de eC3.2 nog niet gebruiken, kunnen nog een papieren controlekaart gebruiken voor de duur van de uitzondering</a:t>
            </a:r>
          </a:p>
          <a:p>
            <a:pPr lvl="2"/>
            <a:r>
              <a:rPr lang="nl-BE" dirty="0"/>
              <a:t>Geldt voor alle werknemers van de onderneming die de eC3.2 nog niet gebruiken (op niveau KBO-nummer)</a:t>
            </a:r>
          </a:p>
          <a:p>
            <a:pPr lvl="2"/>
            <a:r>
              <a:rPr lang="nl-BE" dirty="0"/>
              <a:t>Werkgever moet papieren controlekaart C3.2A afleveren</a:t>
            </a:r>
          </a:p>
          <a:p>
            <a:pPr lvl="2"/>
            <a:r>
              <a:rPr lang="nl-BE" dirty="0"/>
              <a:t>Nummers inschrijven in elektronisch validatieboek</a:t>
            </a:r>
          </a:p>
          <a:p>
            <a:pPr lvl="2"/>
            <a:r>
              <a:rPr lang="nl-BE" b="1" dirty="0"/>
              <a:t>Werknemers </a:t>
            </a:r>
            <a:r>
              <a:rPr lang="nl-BE" b="1" u="sng" dirty="0"/>
              <a:t>mogen</a:t>
            </a:r>
            <a:r>
              <a:rPr lang="nl-BE" b="1" dirty="0"/>
              <a:t> de elektronische controlekaart </a:t>
            </a:r>
            <a:r>
              <a:rPr lang="nl-BE" b="1" u="sng" dirty="0"/>
              <a:t>op elk moment</a:t>
            </a:r>
            <a:r>
              <a:rPr lang="nl-BE" b="1" dirty="0"/>
              <a:t> in gebruik nemen</a:t>
            </a:r>
          </a:p>
          <a:p>
            <a:pPr lvl="2"/>
            <a:r>
              <a:rPr lang="nl-BE" dirty="0"/>
              <a:t>Werknemers moeten de eC3.2 in gebruik nemen na afloop van de uitzondering</a:t>
            </a:r>
          </a:p>
          <a:p>
            <a:pPr lvl="1"/>
            <a:endParaRPr lang="nl-BE" dirty="0"/>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1929021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Einde van de overgangsregeling</a:t>
            </a:r>
            <a:endParaRPr lang="nl-BE" b="1" u="sng" dirty="0"/>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39</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820778"/>
            <a:ext cx="10515600" cy="4195985"/>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Een vraag tot uitzondering kan eenmalig verlengd worden indien nodig tot uiterlijk 30 juni 2025</a:t>
            </a:r>
          </a:p>
          <a:p>
            <a:endParaRPr lang="nl-BE" dirty="0"/>
          </a:p>
          <a:p>
            <a:r>
              <a:rPr lang="nl-BE" b="1" dirty="0"/>
              <a:t>Vanaf 1 juli 2025 dienen alle tijdelijke werklozen gebruik te maken van de elektronische controlekaart</a:t>
            </a:r>
            <a:r>
              <a:rPr lang="nl-BE" dirty="0"/>
              <a:t> (behalve PC 327)</a:t>
            </a:r>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282762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Lachende kantoor collega's">
            <a:extLst>
              <a:ext uri="{FF2B5EF4-FFF2-40B4-BE49-F238E27FC236}">
                <a16:creationId xmlns:a16="http://schemas.microsoft.com/office/drawing/2014/main" id="{E7257852-D471-88FD-8CD0-CC486BC243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517" r="6517"/>
          <a:stretch/>
        </p:blipFill>
        <p:spPr>
          <a:xfrm>
            <a:off x="715483" y="1281277"/>
            <a:ext cx="5600347" cy="4295445"/>
          </a:xfrm>
        </p:spPr>
      </p:pic>
      <p:sp>
        <p:nvSpPr>
          <p:cNvPr id="4" name="Titre 3">
            <a:extLst>
              <a:ext uri="{FF2B5EF4-FFF2-40B4-BE49-F238E27FC236}">
                <a16:creationId xmlns:a16="http://schemas.microsoft.com/office/drawing/2014/main" id="{FA1DDD21-8035-2DDF-6BD3-3CEAD1428882}"/>
              </a:ext>
            </a:extLst>
          </p:cNvPr>
          <p:cNvSpPr>
            <a:spLocks noGrp="1"/>
          </p:cNvSpPr>
          <p:nvPr>
            <p:ph type="title"/>
          </p:nvPr>
        </p:nvSpPr>
        <p:spPr>
          <a:xfrm>
            <a:off x="6769768" y="842168"/>
            <a:ext cx="4935258" cy="3521285"/>
          </a:xfrm>
        </p:spPr>
        <p:txBody>
          <a:bodyPr>
            <a:normAutofit/>
          </a:bodyPr>
          <a:lstStyle/>
          <a:p>
            <a:r>
              <a:rPr lang="fr-BE" sz="3000" dirty="0"/>
              <a:t>Al </a:t>
            </a:r>
            <a:r>
              <a:rPr lang="fr-BE" sz="3000" dirty="0" err="1"/>
              <a:t>meer</a:t>
            </a:r>
            <a:r>
              <a:rPr lang="fr-BE" sz="3000" dirty="0"/>
              <a:t> dan</a:t>
            </a:r>
            <a:br>
              <a:rPr lang="fr-BE" sz="3000" dirty="0"/>
            </a:br>
            <a:br>
              <a:rPr lang="fr-BE" sz="3000" dirty="0"/>
            </a:br>
            <a:r>
              <a:rPr lang="fr-BE" sz="3000" dirty="0"/>
              <a:t>70.000 </a:t>
            </a:r>
            <a:r>
              <a:rPr lang="fr-BE" sz="3000" dirty="0" err="1"/>
              <a:t>werknemers</a:t>
            </a:r>
            <a:br>
              <a:rPr lang="fr-BE" sz="3000" dirty="0"/>
            </a:br>
            <a:br>
              <a:rPr lang="fr-BE" sz="3000" dirty="0"/>
            </a:br>
            <a:r>
              <a:rPr lang="fr-BE" sz="3000" dirty="0"/>
              <a:t>9.300 </a:t>
            </a:r>
            <a:r>
              <a:rPr lang="fr-BE" sz="3000" dirty="0" err="1"/>
              <a:t>ondernemingen</a:t>
            </a:r>
            <a:endParaRPr lang="fr-BE" sz="3000" dirty="0"/>
          </a:p>
        </p:txBody>
      </p:sp>
      <p:sp>
        <p:nvSpPr>
          <p:cNvPr id="2" name="Espace réservé du numéro de diapositive 1">
            <a:extLst>
              <a:ext uri="{FF2B5EF4-FFF2-40B4-BE49-F238E27FC236}">
                <a16:creationId xmlns:a16="http://schemas.microsoft.com/office/drawing/2014/main" id="{D1ED45D2-9889-E875-E499-C50E0FCFB221}"/>
              </a:ext>
            </a:extLst>
          </p:cNvPr>
          <p:cNvSpPr>
            <a:spLocks noGrp="1"/>
          </p:cNvSpPr>
          <p:nvPr>
            <p:ph type="sldNum" sz="quarter" idx="4"/>
          </p:nvPr>
        </p:nvSpPr>
        <p:spPr/>
        <p:txBody>
          <a:bodyPr/>
          <a:lstStyle/>
          <a:p>
            <a:fld id="{1A702769-3850-4183-AD4D-D4D1727092EA}" type="slidenum">
              <a:rPr lang="fr-BE" smtClean="0"/>
              <a:pPr/>
              <a:t>4</a:t>
            </a:fld>
            <a:endParaRPr lang="fr-BE" dirty="0"/>
          </a:p>
        </p:txBody>
      </p:sp>
      <p:pic>
        <p:nvPicPr>
          <p:cNvPr id="10" name="Graphique 2">
            <a:extLst>
              <a:ext uri="{FF2B5EF4-FFF2-40B4-BE49-F238E27FC236}">
                <a16:creationId xmlns:a16="http://schemas.microsoft.com/office/drawing/2014/main" id="{F8E384E6-39D3-C898-4AE1-76CEDAECB1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5525" y="1555222"/>
            <a:ext cx="672945" cy="532748"/>
          </a:xfrm>
          <a:prstGeom prst="rect">
            <a:avLst/>
          </a:prstGeom>
        </p:spPr>
      </p:pic>
    </p:spTree>
    <p:extLst>
      <p:ext uri="{BB962C8B-B14F-4D97-AF65-F5344CB8AC3E}">
        <p14:creationId xmlns:p14="http://schemas.microsoft.com/office/powerpoint/2010/main" val="3290142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78D8B54B-B164-7DCB-B82D-FF9F28896593}"/>
              </a:ext>
            </a:extLst>
          </p:cNvPr>
          <p:cNvSpPr>
            <a:spLocks noGrp="1"/>
          </p:cNvSpPr>
          <p:nvPr>
            <p:ph type="title"/>
          </p:nvPr>
        </p:nvSpPr>
        <p:spPr/>
        <p:txBody>
          <a:bodyPr/>
          <a:lstStyle/>
          <a:p>
            <a:r>
              <a:rPr lang="fr-BE" dirty="0"/>
              <a:t>MEER INFO?</a:t>
            </a:r>
          </a:p>
        </p:txBody>
      </p:sp>
      <p:pic>
        <p:nvPicPr>
          <p:cNvPr id="6" name="Tijdelijke aanduiding voor afbeelding 5" descr="Graphic van veelkleurige draden">
            <a:extLst>
              <a:ext uri="{FF2B5EF4-FFF2-40B4-BE49-F238E27FC236}">
                <a16:creationId xmlns:a16="http://schemas.microsoft.com/office/drawing/2014/main" id="{7A4B23D0-0DC3-3C2A-34A7-C09A0994032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878" r="28878"/>
          <a:stretch>
            <a:fillRect/>
          </a:stretch>
        </p:blipFill>
        <p:spPr/>
      </p:pic>
      <p:sp>
        <p:nvSpPr>
          <p:cNvPr id="5" name="Espace réservé du numéro de diapositive 4">
            <a:extLst>
              <a:ext uri="{FF2B5EF4-FFF2-40B4-BE49-F238E27FC236}">
                <a16:creationId xmlns:a16="http://schemas.microsoft.com/office/drawing/2014/main" id="{F2BD1028-2DB5-9676-BEA0-273E367A6282}"/>
              </a:ext>
            </a:extLst>
          </p:cNvPr>
          <p:cNvSpPr>
            <a:spLocks noGrp="1"/>
          </p:cNvSpPr>
          <p:nvPr>
            <p:ph type="sldNum" sz="quarter" idx="4"/>
          </p:nvPr>
        </p:nvSpPr>
        <p:spPr/>
        <p:txBody>
          <a:bodyPr/>
          <a:lstStyle/>
          <a:p>
            <a:fld id="{1A702769-3850-4183-AD4D-D4D1727092EA}" type="slidenum">
              <a:rPr lang="fr-BE" smtClean="0"/>
              <a:pPr/>
              <a:t>40</a:t>
            </a:fld>
            <a:endParaRPr lang="fr-BE" dirty="0"/>
          </a:p>
        </p:txBody>
      </p:sp>
      <p:pic>
        <p:nvPicPr>
          <p:cNvPr id="12" name="Espace réservé pour une image  6" descr="Graphic van veelkleurige draden">
            <a:extLst>
              <a:ext uri="{FF2B5EF4-FFF2-40B4-BE49-F238E27FC236}">
                <a16:creationId xmlns:a16="http://schemas.microsoft.com/office/drawing/2014/main" id="{C8A70B37-0DEF-DDD8-255B-1097807A0ABA}"/>
              </a:ext>
            </a:extLst>
          </p:cNvPr>
          <p:cNvPicPr>
            <a:picLocks noChangeAspect="1"/>
          </p:cNvPicPr>
          <p:nvPr/>
        </p:nvPicPr>
        <p:blipFill>
          <a:blip r:embed="rId3">
            <a:extLst>
              <a:ext uri="{28A0092B-C50C-407E-A947-70E740481C1C}">
                <a14:useLocalDpi xmlns:a14="http://schemas.microsoft.com/office/drawing/2010/main" val="0"/>
              </a:ext>
            </a:extLst>
          </a:blip>
          <a:srcRect l="28771" r="28771"/>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
        <p:nvSpPr>
          <p:cNvPr id="13" name="Ellipse 12">
            <a:extLst>
              <a:ext uri="{FF2B5EF4-FFF2-40B4-BE49-F238E27FC236}">
                <a16:creationId xmlns:a16="http://schemas.microsoft.com/office/drawing/2014/main" id="{65554602-1F4C-ABC5-300D-5D4250DA4738}"/>
              </a:ext>
            </a:extLst>
          </p:cNvPr>
          <p:cNvSpPr/>
          <p:nvPr/>
        </p:nvSpPr>
        <p:spPr>
          <a:xfrm>
            <a:off x="-1192134" y="50658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spTree>
    <p:extLst>
      <p:ext uri="{BB962C8B-B14F-4D97-AF65-F5344CB8AC3E}">
        <p14:creationId xmlns:p14="http://schemas.microsoft.com/office/powerpoint/2010/main" val="3556351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INFORMATIE EN FORMULIEREN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41</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087088"/>
            <a:ext cx="10515600" cy="4284216"/>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Alle nuttige informatie vindt u:</a:t>
            </a:r>
          </a:p>
          <a:p>
            <a:pPr lvl="1"/>
            <a:r>
              <a:rPr lang="nl-BE" dirty="0"/>
              <a:t>Op de website van de RVA</a:t>
            </a:r>
          </a:p>
          <a:p>
            <a:pPr lvl="2"/>
            <a:r>
              <a:rPr lang="nl-BE" dirty="0"/>
              <a:t>Instructiefilm</a:t>
            </a:r>
          </a:p>
          <a:p>
            <a:pPr lvl="2"/>
            <a:r>
              <a:rPr lang="nl-BE" dirty="0"/>
              <a:t>Folder</a:t>
            </a:r>
          </a:p>
          <a:p>
            <a:pPr lvl="2"/>
            <a:r>
              <a:rPr lang="nl-BE" dirty="0"/>
              <a:t>Handleiding</a:t>
            </a:r>
          </a:p>
          <a:p>
            <a:pPr lvl="2"/>
            <a:r>
              <a:rPr lang="nl-BE" dirty="0"/>
              <a:t>Infobladen</a:t>
            </a:r>
          </a:p>
          <a:p>
            <a:pPr lvl="2"/>
            <a:r>
              <a:rPr lang="nl-BE" dirty="0"/>
              <a:t>Formulieren</a:t>
            </a:r>
          </a:p>
          <a:p>
            <a:pPr lvl="2"/>
            <a:r>
              <a:rPr lang="nl-BE" dirty="0" err="1"/>
              <a:t>Veelgestelde</a:t>
            </a:r>
            <a:r>
              <a:rPr lang="nl-BE" dirty="0"/>
              <a:t> vragen</a:t>
            </a:r>
          </a:p>
          <a:p>
            <a:pPr lvl="2"/>
            <a:r>
              <a:rPr lang="nl-BE" dirty="0"/>
              <a:t>Info grensarbeiders</a:t>
            </a:r>
          </a:p>
          <a:p>
            <a:pPr lvl="2"/>
            <a:endParaRPr lang="nl-BE" dirty="0"/>
          </a:p>
          <a:p>
            <a:pPr lvl="1"/>
            <a:endParaRPr lang="nl-BE" dirty="0"/>
          </a:p>
          <a:p>
            <a:pPr lvl="1"/>
            <a:endParaRPr lang="nl-BE" dirty="0"/>
          </a:p>
          <a:p>
            <a:endParaRPr lang="nl-BE" dirty="0"/>
          </a:p>
          <a:p>
            <a:endParaRPr lang="nl-BE" dirty="0"/>
          </a:p>
          <a:p>
            <a:pPr algn="r"/>
            <a:endParaRPr lang="fr-BE" dirty="0"/>
          </a:p>
        </p:txBody>
      </p:sp>
      <p:pic>
        <p:nvPicPr>
          <p:cNvPr id="7" name="Afbeelding 6">
            <a:extLst>
              <a:ext uri="{FF2B5EF4-FFF2-40B4-BE49-F238E27FC236}">
                <a16:creationId xmlns:a16="http://schemas.microsoft.com/office/drawing/2014/main" id="{ACD7525B-458A-61FF-6063-CE0A1D3A9E49}"/>
              </a:ext>
            </a:extLst>
          </p:cNvPr>
          <p:cNvPicPr>
            <a:picLocks noChangeAspect="1"/>
          </p:cNvPicPr>
          <p:nvPr/>
        </p:nvPicPr>
        <p:blipFill>
          <a:blip r:embed="rId2"/>
          <a:stretch>
            <a:fillRect/>
          </a:stretch>
        </p:blipFill>
        <p:spPr>
          <a:xfrm>
            <a:off x="7028328" y="559071"/>
            <a:ext cx="4592172" cy="4734197"/>
          </a:xfrm>
          <a:prstGeom prst="rect">
            <a:avLst/>
          </a:prstGeom>
        </p:spPr>
      </p:pic>
      <p:pic>
        <p:nvPicPr>
          <p:cNvPr id="11" name="Afbeelding 10">
            <a:extLst>
              <a:ext uri="{FF2B5EF4-FFF2-40B4-BE49-F238E27FC236}">
                <a16:creationId xmlns:a16="http://schemas.microsoft.com/office/drawing/2014/main" id="{B0EA0164-E3F9-AFF5-FE70-E6ABEA31E8A1}"/>
              </a:ext>
            </a:extLst>
          </p:cNvPr>
          <p:cNvPicPr>
            <a:picLocks noChangeAspect="1"/>
          </p:cNvPicPr>
          <p:nvPr/>
        </p:nvPicPr>
        <p:blipFill>
          <a:blip r:embed="rId3"/>
          <a:stretch>
            <a:fillRect/>
          </a:stretch>
        </p:blipFill>
        <p:spPr>
          <a:xfrm>
            <a:off x="4531098" y="3541058"/>
            <a:ext cx="2230530" cy="2715427"/>
          </a:xfrm>
          <a:prstGeom prst="rect">
            <a:avLst/>
          </a:prstGeom>
        </p:spPr>
      </p:pic>
    </p:spTree>
    <p:extLst>
      <p:ext uri="{BB962C8B-B14F-4D97-AF65-F5344CB8AC3E}">
        <p14:creationId xmlns:p14="http://schemas.microsoft.com/office/powerpoint/2010/main" val="1695338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Lachende kantoor collega's">
            <a:extLst>
              <a:ext uri="{FF2B5EF4-FFF2-40B4-BE49-F238E27FC236}">
                <a16:creationId xmlns:a16="http://schemas.microsoft.com/office/drawing/2014/main" id="{E7257852-D471-88FD-8CD0-CC486BC243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517" r="6517"/>
          <a:stretch/>
        </p:blipFill>
        <p:spPr>
          <a:xfrm>
            <a:off x="715483" y="1281277"/>
            <a:ext cx="5600347" cy="4295445"/>
          </a:xfrm>
        </p:spPr>
      </p:pic>
      <p:sp>
        <p:nvSpPr>
          <p:cNvPr id="4" name="Titre 3">
            <a:extLst>
              <a:ext uri="{FF2B5EF4-FFF2-40B4-BE49-F238E27FC236}">
                <a16:creationId xmlns:a16="http://schemas.microsoft.com/office/drawing/2014/main" id="{FA1DDD21-8035-2DDF-6BD3-3CEAD1428882}"/>
              </a:ext>
            </a:extLst>
          </p:cNvPr>
          <p:cNvSpPr>
            <a:spLocks noGrp="1"/>
          </p:cNvSpPr>
          <p:nvPr>
            <p:ph type="title"/>
          </p:nvPr>
        </p:nvSpPr>
        <p:spPr>
          <a:xfrm>
            <a:off x="6845525" y="546882"/>
            <a:ext cx="4935258" cy="3082176"/>
          </a:xfrm>
        </p:spPr>
        <p:txBody>
          <a:bodyPr>
            <a:normAutofit/>
          </a:bodyPr>
          <a:lstStyle/>
          <a:p>
            <a:r>
              <a:rPr lang="fr-BE" sz="3000" dirty="0"/>
              <a:t>Al </a:t>
            </a:r>
            <a:r>
              <a:rPr lang="fr-BE" sz="3000" dirty="0" err="1"/>
              <a:t>meer</a:t>
            </a:r>
            <a:r>
              <a:rPr lang="fr-BE" sz="3000" dirty="0"/>
              <a:t> dan</a:t>
            </a:r>
            <a:br>
              <a:rPr lang="fr-BE" sz="3000" dirty="0"/>
            </a:br>
            <a:br>
              <a:rPr lang="fr-BE" sz="3000" dirty="0"/>
            </a:br>
            <a:r>
              <a:rPr lang="fr-BE" sz="3000" dirty="0"/>
              <a:t>70.000 </a:t>
            </a:r>
            <a:r>
              <a:rPr lang="fr-BE" sz="3000" dirty="0" err="1"/>
              <a:t>werknemers</a:t>
            </a:r>
            <a:br>
              <a:rPr lang="fr-BE" sz="3000" dirty="0"/>
            </a:br>
            <a:br>
              <a:rPr lang="fr-BE" sz="3000" dirty="0"/>
            </a:br>
            <a:r>
              <a:rPr lang="fr-BE" sz="3000" dirty="0"/>
              <a:t>9.300 </a:t>
            </a:r>
            <a:r>
              <a:rPr lang="fr-BE" sz="3000" dirty="0" err="1"/>
              <a:t>ondernemingen</a:t>
            </a:r>
            <a:endParaRPr lang="fr-BE" sz="3000" dirty="0"/>
          </a:p>
        </p:txBody>
      </p:sp>
      <p:sp>
        <p:nvSpPr>
          <p:cNvPr id="2" name="Espace réservé du numéro de diapositive 1">
            <a:extLst>
              <a:ext uri="{FF2B5EF4-FFF2-40B4-BE49-F238E27FC236}">
                <a16:creationId xmlns:a16="http://schemas.microsoft.com/office/drawing/2014/main" id="{D1ED45D2-9889-E875-E499-C50E0FCFB221}"/>
              </a:ext>
            </a:extLst>
          </p:cNvPr>
          <p:cNvSpPr>
            <a:spLocks noGrp="1"/>
          </p:cNvSpPr>
          <p:nvPr>
            <p:ph type="sldNum" sz="quarter" idx="4"/>
          </p:nvPr>
        </p:nvSpPr>
        <p:spPr/>
        <p:txBody>
          <a:bodyPr/>
          <a:lstStyle/>
          <a:p>
            <a:fld id="{1A702769-3850-4183-AD4D-D4D1727092EA}" type="slidenum">
              <a:rPr lang="fr-BE" smtClean="0"/>
              <a:pPr/>
              <a:t>42</a:t>
            </a:fld>
            <a:endParaRPr lang="fr-BE" dirty="0"/>
          </a:p>
        </p:txBody>
      </p:sp>
      <p:pic>
        <p:nvPicPr>
          <p:cNvPr id="10" name="Graphique 2">
            <a:extLst>
              <a:ext uri="{FF2B5EF4-FFF2-40B4-BE49-F238E27FC236}">
                <a16:creationId xmlns:a16="http://schemas.microsoft.com/office/drawing/2014/main" id="{F8E384E6-39D3-C898-4AE1-76CEDAECB1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2681" y="861777"/>
            <a:ext cx="672945" cy="532748"/>
          </a:xfrm>
          <a:prstGeom prst="rect">
            <a:avLst/>
          </a:prstGeom>
        </p:spPr>
      </p:pic>
      <p:sp>
        <p:nvSpPr>
          <p:cNvPr id="3" name="Tijdelijke aanduiding voor tekst 3">
            <a:extLst>
              <a:ext uri="{FF2B5EF4-FFF2-40B4-BE49-F238E27FC236}">
                <a16:creationId xmlns:a16="http://schemas.microsoft.com/office/drawing/2014/main" id="{9442EB37-058F-23EA-ED3C-FA8062C0A185}"/>
              </a:ext>
            </a:extLst>
          </p:cNvPr>
          <p:cNvSpPr txBox="1">
            <a:spLocks/>
          </p:cNvSpPr>
          <p:nvPr/>
        </p:nvSpPr>
        <p:spPr>
          <a:xfrm>
            <a:off x="6845525" y="4536280"/>
            <a:ext cx="4500338" cy="1459943"/>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oppins" panose="00000500000000000000" pitchFamily="2" charset="0"/>
              <a:buNone/>
            </a:pPr>
            <a:r>
              <a:rPr lang="nl-BE" b="1" dirty="0"/>
              <a:t>BEDANKT EN TOT EEN VOLGENDE WEBINAR…</a:t>
            </a:r>
          </a:p>
          <a:p>
            <a:pPr marL="0" indent="0">
              <a:buFont typeface="Poppins" panose="00000500000000000000" pitchFamily="2" charset="0"/>
              <a:buNone/>
            </a:pPr>
            <a:r>
              <a:rPr lang="nl-BE" sz="5000" dirty="0"/>
              <a:t>www.rva.be</a:t>
            </a:r>
          </a:p>
        </p:txBody>
      </p:sp>
    </p:spTree>
    <p:extLst>
      <p:ext uri="{BB962C8B-B14F-4D97-AF65-F5344CB8AC3E}">
        <p14:creationId xmlns:p14="http://schemas.microsoft.com/office/powerpoint/2010/main" val="831017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875FA3C-FA35-8FF0-EDD5-CA1FC0650A22}"/>
              </a:ext>
            </a:extLst>
          </p:cNvPr>
          <p:cNvSpPr>
            <a:spLocks noGrp="1"/>
          </p:cNvSpPr>
          <p:nvPr>
            <p:ph type="body" sz="quarter" idx="11"/>
          </p:nvPr>
        </p:nvSpPr>
        <p:spPr/>
        <p:txBody>
          <a:bodyPr/>
          <a:lstStyle/>
          <a:p>
            <a:pPr marL="0" indent="0">
              <a:buNone/>
            </a:pPr>
            <a:r>
              <a:rPr lang="nl-BE" dirty="0"/>
              <a:t>BEDANKT EN TOT EEN VOLGENDE WEBINAR…</a:t>
            </a:r>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r>
              <a:rPr lang="nl-BE" dirty="0"/>
              <a:t>		</a:t>
            </a:r>
            <a:r>
              <a:rPr lang="nl-BE" sz="6600" dirty="0"/>
              <a:t>www.rva.be</a:t>
            </a:r>
          </a:p>
        </p:txBody>
      </p:sp>
    </p:spTree>
    <p:extLst>
      <p:ext uri="{BB962C8B-B14F-4D97-AF65-F5344CB8AC3E}">
        <p14:creationId xmlns:p14="http://schemas.microsoft.com/office/powerpoint/2010/main" val="145062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64E11-7BF7-DC62-8AFF-AC6C8FA21CC2}"/>
              </a:ext>
            </a:extLst>
          </p:cNvPr>
          <p:cNvSpPr>
            <a:spLocks noGrp="1"/>
          </p:cNvSpPr>
          <p:nvPr>
            <p:ph type="title"/>
          </p:nvPr>
        </p:nvSpPr>
        <p:spPr/>
        <p:txBody>
          <a:bodyPr/>
          <a:lstStyle/>
          <a:p>
            <a:r>
              <a:rPr lang="fr-BE" dirty="0" err="1"/>
              <a:t>Inhoudstafel</a:t>
            </a:r>
            <a:endParaRPr lang="fr-BE" dirty="0"/>
          </a:p>
        </p:txBody>
      </p:sp>
      <p:sp>
        <p:nvSpPr>
          <p:cNvPr id="6" name="Espace réservé du texte 5">
            <a:extLst>
              <a:ext uri="{FF2B5EF4-FFF2-40B4-BE49-F238E27FC236}">
                <a16:creationId xmlns:a16="http://schemas.microsoft.com/office/drawing/2014/main" id="{25826B43-7DEE-9CE0-8E37-4ADFDF7F3D88}"/>
              </a:ext>
            </a:extLst>
          </p:cNvPr>
          <p:cNvSpPr>
            <a:spLocks noGrp="1"/>
          </p:cNvSpPr>
          <p:nvPr>
            <p:ph type="body" sz="quarter" idx="15"/>
          </p:nvPr>
        </p:nvSpPr>
        <p:spPr>
          <a:xfrm>
            <a:off x="1383546" y="1270954"/>
            <a:ext cx="4270249" cy="369332"/>
          </a:xfrm>
        </p:spPr>
        <p:txBody>
          <a:bodyPr>
            <a:normAutofit fontScale="85000" lnSpcReduction="10000"/>
          </a:bodyPr>
          <a:lstStyle/>
          <a:p>
            <a:r>
              <a:rPr lang="fr-BE" b="1" dirty="0" err="1"/>
              <a:t>Waarom</a:t>
            </a:r>
            <a:r>
              <a:rPr lang="fr-BE" b="1" dirty="0"/>
              <a:t>?</a:t>
            </a:r>
          </a:p>
        </p:txBody>
      </p:sp>
      <p:sp>
        <p:nvSpPr>
          <p:cNvPr id="7" name="Espace réservé du texte 6">
            <a:extLst>
              <a:ext uri="{FF2B5EF4-FFF2-40B4-BE49-F238E27FC236}">
                <a16:creationId xmlns:a16="http://schemas.microsoft.com/office/drawing/2014/main" id="{BD018295-81D5-5FD9-2A3D-4291166C1EAA}"/>
              </a:ext>
            </a:extLst>
          </p:cNvPr>
          <p:cNvSpPr>
            <a:spLocks noGrp="1"/>
          </p:cNvSpPr>
          <p:nvPr>
            <p:ph type="body" sz="quarter" idx="16"/>
          </p:nvPr>
        </p:nvSpPr>
        <p:spPr>
          <a:xfrm>
            <a:off x="851683" y="1216970"/>
            <a:ext cx="400736" cy="395668"/>
          </a:xfrm>
        </p:spPr>
        <p:txBody>
          <a:bodyPr/>
          <a:lstStyle/>
          <a:p>
            <a:r>
              <a:rPr lang="fr-BE" b="1" dirty="0"/>
              <a:t>1</a:t>
            </a:r>
          </a:p>
        </p:txBody>
      </p:sp>
      <p:sp>
        <p:nvSpPr>
          <p:cNvPr id="8" name="Espace réservé du texte 7">
            <a:extLst>
              <a:ext uri="{FF2B5EF4-FFF2-40B4-BE49-F238E27FC236}">
                <a16:creationId xmlns:a16="http://schemas.microsoft.com/office/drawing/2014/main" id="{1BC0803C-083A-0DCD-1DC7-27B6C3F884A5}"/>
              </a:ext>
            </a:extLst>
          </p:cNvPr>
          <p:cNvSpPr>
            <a:spLocks noGrp="1"/>
          </p:cNvSpPr>
          <p:nvPr>
            <p:ph type="body" sz="quarter" idx="17"/>
          </p:nvPr>
        </p:nvSpPr>
        <p:spPr>
          <a:xfrm>
            <a:off x="1583914" y="1731242"/>
            <a:ext cx="4270249" cy="369332"/>
          </a:xfrm>
        </p:spPr>
        <p:txBody>
          <a:bodyPr>
            <a:normAutofit fontScale="85000" lnSpcReduction="10000"/>
          </a:bodyPr>
          <a:lstStyle/>
          <a:p>
            <a:r>
              <a:rPr lang="fr-BE" i="1" dirty="0"/>
              <a:t>Anti-fraude</a:t>
            </a:r>
          </a:p>
        </p:txBody>
      </p:sp>
      <p:sp>
        <p:nvSpPr>
          <p:cNvPr id="10" name="Espace réservé du texte 9">
            <a:extLst>
              <a:ext uri="{FF2B5EF4-FFF2-40B4-BE49-F238E27FC236}">
                <a16:creationId xmlns:a16="http://schemas.microsoft.com/office/drawing/2014/main" id="{DC10177E-E06E-9E2A-EB93-72C9B073443A}"/>
              </a:ext>
            </a:extLst>
          </p:cNvPr>
          <p:cNvSpPr>
            <a:spLocks noGrp="1"/>
          </p:cNvSpPr>
          <p:nvPr>
            <p:ph type="body" sz="quarter" idx="19"/>
          </p:nvPr>
        </p:nvSpPr>
        <p:spPr>
          <a:xfrm>
            <a:off x="1583914" y="2158888"/>
            <a:ext cx="4270249" cy="369332"/>
          </a:xfrm>
        </p:spPr>
        <p:txBody>
          <a:bodyPr>
            <a:normAutofit fontScale="85000" lnSpcReduction="10000"/>
          </a:bodyPr>
          <a:lstStyle/>
          <a:p>
            <a:r>
              <a:rPr lang="fr-BE" i="1" dirty="0" err="1"/>
              <a:t>Snel</a:t>
            </a:r>
            <a:endParaRPr lang="fr-BE" i="1" dirty="0"/>
          </a:p>
        </p:txBody>
      </p:sp>
      <p:sp>
        <p:nvSpPr>
          <p:cNvPr id="12" name="Espace réservé du texte 11">
            <a:extLst>
              <a:ext uri="{FF2B5EF4-FFF2-40B4-BE49-F238E27FC236}">
                <a16:creationId xmlns:a16="http://schemas.microsoft.com/office/drawing/2014/main" id="{12DDF708-52A0-0EF0-1638-50395DF2B0EB}"/>
              </a:ext>
            </a:extLst>
          </p:cNvPr>
          <p:cNvSpPr>
            <a:spLocks noGrp="1"/>
          </p:cNvSpPr>
          <p:nvPr>
            <p:ph type="body" sz="quarter" idx="21"/>
          </p:nvPr>
        </p:nvSpPr>
        <p:spPr>
          <a:xfrm>
            <a:off x="1605183" y="2584485"/>
            <a:ext cx="4270249" cy="369332"/>
          </a:xfrm>
        </p:spPr>
        <p:txBody>
          <a:bodyPr>
            <a:normAutofit fontScale="77500" lnSpcReduction="20000"/>
          </a:bodyPr>
          <a:lstStyle/>
          <a:p>
            <a:r>
              <a:rPr lang="fr-BE" i="1" dirty="0" err="1"/>
              <a:t>Administratieve</a:t>
            </a:r>
            <a:r>
              <a:rPr lang="fr-BE" i="1" dirty="0"/>
              <a:t> </a:t>
            </a:r>
            <a:r>
              <a:rPr lang="fr-BE" i="1" dirty="0" err="1"/>
              <a:t>vereenvoudiging</a:t>
            </a:r>
            <a:endParaRPr lang="fr-BE" i="1" dirty="0"/>
          </a:p>
        </p:txBody>
      </p:sp>
      <p:sp>
        <p:nvSpPr>
          <p:cNvPr id="14" name="Espace réservé du texte 13">
            <a:extLst>
              <a:ext uri="{FF2B5EF4-FFF2-40B4-BE49-F238E27FC236}">
                <a16:creationId xmlns:a16="http://schemas.microsoft.com/office/drawing/2014/main" id="{E056D5AA-5184-FC12-582F-9F65C91E44CB}"/>
              </a:ext>
            </a:extLst>
          </p:cNvPr>
          <p:cNvSpPr>
            <a:spLocks noGrp="1"/>
          </p:cNvSpPr>
          <p:nvPr>
            <p:ph type="body" sz="quarter" idx="23"/>
          </p:nvPr>
        </p:nvSpPr>
        <p:spPr>
          <a:xfrm>
            <a:off x="1452787" y="4196252"/>
            <a:ext cx="4270249" cy="369332"/>
          </a:xfrm>
        </p:spPr>
        <p:txBody>
          <a:bodyPr>
            <a:normAutofit fontScale="85000" lnSpcReduction="10000"/>
          </a:bodyPr>
          <a:lstStyle/>
          <a:p>
            <a:r>
              <a:rPr lang="fr-BE" b="1" dirty="0"/>
              <a:t>De </a:t>
            </a:r>
            <a:r>
              <a:rPr lang="fr-BE" b="1" dirty="0" err="1"/>
              <a:t>verplichting</a:t>
            </a:r>
            <a:r>
              <a:rPr lang="fr-BE" b="1" dirty="0"/>
              <a:t> </a:t>
            </a:r>
            <a:r>
              <a:rPr lang="fr-BE" b="1" dirty="0" err="1"/>
              <a:t>vanaf</a:t>
            </a:r>
            <a:r>
              <a:rPr lang="fr-BE" b="1" dirty="0"/>
              <a:t> 1/1/2025</a:t>
            </a:r>
          </a:p>
        </p:txBody>
      </p:sp>
      <p:sp>
        <p:nvSpPr>
          <p:cNvPr id="15" name="Espace réservé du texte 14">
            <a:extLst>
              <a:ext uri="{FF2B5EF4-FFF2-40B4-BE49-F238E27FC236}">
                <a16:creationId xmlns:a16="http://schemas.microsoft.com/office/drawing/2014/main" id="{4B4B1AD3-4CC6-1CAC-8425-EA065083B9E0}"/>
              </a:ext>
            </a:extLst>
          </p:cNvPr>
          <p:cNvSpPr>
            <a:spLocks noGrp="1"/>
          </p:cNvSpPr>
          <p:nvPr>
            <p:ph type="body" sz="quarter" idx="24"/>
          </p:nvPr>
        </p:nvSpPr>
        <p:spPr>
          <a:xfrm>
            <a:off x="851683" y="4169916"/>
            <a:ext cx="400736" cy="395668"/>
          </a:xfrm>
        </p:spPr>
        <p:txBody>
          <a:bodyPr/>
          <a:lstStyle/>
          <a:p>
            <a:r>
              <a:rPr lang="fr-BE" b="1" dirty="0"/>
              <a:t>3</a:t>
            </a:r>
          </a:p>
        </p:txBody>
      </p:sp>
      <p:sp>
        <p:nvSpPr>
          <p:cNvPr id="16" name="Espace réservé du texte 15">
            <a:extLst>
              <a:ext uri="{FF2B5EF4-FFF2-40B4-BE49-F238E27FC236}">
                <a16:creationId xmlns:a16="http://schemas.microsoft.com/office/drawing/2014/main" id="{F0B851F3-1D58-CDD1-9966-0D2E2A59F009}"/>
              </a:ext>
            </a:extLst>
          </p:cNvPr>
          <p:cNvSpPr>
            <a:spLocks noGrp="1"/>
          </p:cNvSpPr>
          <p:nvPr>
            <p:ph type="body" sz="quarter" idx="25"/>
          </p:nvPr>
        </p:nvSpPr>
        <p:spPr>
          <a:xfrm>
            <a:off x="7190478" y="1216970"/>
            <a:ext cx="4270249" cy="369332"/>
          </a:xfrm>
        </p:spPr>
        <p:txBody>
          <a:bodyPr>
            <a:normAutofit fontScale="85000" lnSpcReduction="10000"/>
          </a:bodyPr>
          <a:lstStyle/>
          <a:p>
            <a:r>
              <a:rPr lang="fr-BE" b="1" dirty="0" err="1"/>
              <a:t>Hoe</a:t>
            </a:r>
            <a:r>
              <a:rPr lang="fr-BE" b="1" dirty="0"/>
              <a:t> </a:t>
            </a:r>
            <a:r>
              <a:rPr lang="fr-BE" b="1" dirty="0" err="1"/>
              <a:t>werkt</a:t>
            </a:r>
            <a:r>
              <a:rPr lang="fr-BE" b="1" dirty="0"/>
              <a:t> de eC3.2?</a:t>
            </a:r>
          </a:p>
        </p:txBody>
      </p:sp>
      <p:sp>
        <p:nvSpPr>
          <p:cNvPr id="17" name="Espace réservé du texte 16">
            <a:extLst>
              <a:ext uri="{FF2B5EF4-FFF2-40B4-BE49-F238E27FC236}">
                <a16:creationId xmlns:a16="http://schemas.microsoft.com/office/drawing/2014/main" id="{4BD8EB37-A2A2-1AC6-8372-EA3870506211}"/>
              </a:ext>
            </a:extLst>
          </p:cNvPr>
          <p:cNvSpPr>
            <a:spLocks noGrp="1"/>
          </p:cNvSpPr>
          <p:nvPr>
            <p:ph type="body" sz="quarter" idx="26"/>
          </p:nvPr>
        </p:nvSpPr>
        <p:spPr>
          <a:xfrm>
            <a:off x="6538207" y="1226114"/>
            <a:ext cx="400736" cy="395668"/>
          </a:xfrm>
        </p:spPr>
        <p:txBody>
          <a:bodyPr/>
          <a:lstStyle/>
          <a:p>
            <a:r>
              <a:rPr lang="fr-BE" b="1" dirty="0"/>
              <a:t>2</a:t>
            </a:r>
          </a:p>
        </p:txBody>
      </p:sp>
      <p:sp>
        <p:nvSpPr>
          <p:cNvPr id="18" name="Espace réservé du texte 17">
            <a:extLst>
              <a:ext uri="{FF2B5EF4-FFF2-40B4-BE49-F238E27FC236}">
                <a16:creationId xmlns:a16="http://schemas.microsoft.com/office/drawing/2014/main" id="{79BDE605-647E-5529-611E-292739A85442}"/>
              </a:ext>
            </a:extLst>
          </p:cNvPr>
          <p:cNvSpPr>
            <a:spLocks noGrp="1"/>
          </p:cNvSpPr>
          <p:nvPr>
            <p:ph type="body" sz="quarter" idx="27"/>
          </p:nvPr>
        </p:nvSpPr>
        <p:spPr>
          <a:xfrm>
            <a:off x="7342875" y="1670219"/>
            <a:ext cx="4270249" cy="369332"/>
          </a:xfrm>
        </p:spPr>
        <p:txBody>
          <a:bodyPr>
            <a:normAutofit fontScale="85000" lnSpcReduction="10000"/>
          </a:bodyPr>
          <a:lstStyle/>
          <a:p>
            <a:r>
              <a:rPr lang="fr-BE" i="1" dirty="0" err="1"/>
              <a:t>Waar</a:t>
            </a:r>
            <a:r>
              <a:rPr lang="fr-BE" i="1" dirty="0"/>
              <a:t> te </a:t>
            </a:r>
            <a:r>
              <a:rPr lang="fr-BE" i="1" dirty="0" err="1"/>
              <a:t>vinden</a:t>
            </a:r>
            <a:endParaRPr lang="fr-BE" i="1" dirty="0"/>
          </a:p>
        </p:txBody>
      </p:sp>
      <p:sp>
        <p:nvSpPr>
          <p:cNvPr id="20" name="Espace réservé du texte 19">
            <a:extLst>
              <a:ext uri="{FF2B5EF4-FFF2-40B4-BE49-F238E27FC236}">
                <a16:creationId xmlns:a16="http://schemas.microsoft.com/office/drawing/2014/main" id="{7F7B1DB3-D9A9-70FF-6C0C-E42BB61D2D1B}"/>
              </a:ext>
            </a:extLst>
          </p:cNvPr>
          <p:cNvSpPr>
            <a:spLocks noGrp="1"/>
          </p:cNvSpPr>
          <p:nvPr>
            <p:ph type="body" sz="quarter" idx="29"/>
          </p:nvPr>
        </p:nvSpPr>
        <p:spPr>
          <a:xfrm>
            <a:off x="7342876" y="2506069"/>
            <a:ext cx="4270249" cy="369332"/>
          </a:xfrm>
        </p:spPr>
        <p:txBody>
          <a:bodyPr>
            <a:normAutofit fontScale="85000" lnSpcReduction="10000"/>
          </a:bodyPr>
          <a:lstStyle/>
          <a:p>
            <a:r>
              <a:rPr lang="fr-BE" i="1" dirty="0"/>
              <a:t>De </a:t>
            </a:r>
            <a:r>
              <a:rPr lang="fr-BE" i="1" dirty="0" err="1"/>
              <a:t>kalender</a:t>
            </a:r>
            <a:r>
              <a:rPr lang="fr-BE" i="1" dirty="0"/>
              <a:t> </a:t>
            </a:r>
            <a:r>
              <a:rPr lang="fr-BE" i="1" dirty="0" err="1"/>
              <a:t>selecteren</a:t>
            </a:r>
            <a:endParaRPr lang="fr-BE" i="1" dirty="0"/>
          </a:p>
        </p:txBody>
      </p:sp>
      <p:sp>
        <p:nvSpPr>
          <p:cNvPr id="22" name="Espace réservé du texte 21">
            <a:extLst>
              <a:ext uri="{FF2B5EF4-FFF2-40B4-BE49-F238E27FC236}">
                <a16:creationId xmlns:a16="http://schemas.microsoft.com/office/drawing/2014/main" id="{25982119-7BE6-54FE-66F8-B40E50709AAE}"/>
              </a:ext>
            </a:extLst>
          </p:cNvPr>
          <p:cNvSpPr>
            <a:spLocks noGrp="1"/>
          </p:cNvSpPr>
          <p:nvPr>
            <p:ph type="body" sz="quarter" idx="31"/>
          </p:nvPr>
        </p:nvSpPr>
        <p:spPr>
          <a:xfrm>
            <a:off x="7342876" y="2935158"/>
            <a:ext cx="4270249" cy="369332"/>
          </a:xfrm>
        </p:spPr>
        <p:txBody>
          <a:bodyPr>
            <a:normAutofit fontScale="85000" lnSpcReduction="10000"/>
          </a:bodyPr>
          <a:lstStyle/>
          <a:p>
            <a:r>
              <a:rPr lang="fr-BE" i="1" dirty="0"/>
              <a:t>De </a:t>
            </a:r>
            <a:r>
              <a:rPr lang="fr-BE" i="1" dirty="0" err="1"/>
              <a:t>kalender</a:t>
            </a:r>
            <a:r>
              <a:rPr lang="fr-BE" i="1" dirty="0"/>
              <a:t> </a:t>
            </a:r>
            <a:r>
              <a:rPr lang="fr-BE" i="1" dirty="0" err="1"/>
              <a:t>invullen</a:t>
            </a:r>
            <a:endParaRPr lang="fr-BE" i="1" dirty="0"/>
          </a:p>
        </p:txBody>
      </p:sp>
      <p:sp>
        <p:nvSpPr>
          <p:cNvPr id="24" name="Espace réservé du texte 23">
            <a:extLst>
              <a:ext uri="{FF2B5EF4-FFF2-40B4-BE49-F238E27FC236}">
                <a16:creationId xmlns:a16="http://schemas.microsoft.com/office/drawing/2014/main" id="{FD436065-A190-A919-862C-C4C9760F2497}"/>
              </a:ext>
            </a:extLst>
          </p:cNvPr>
          <p:cNvSpPr>
            <a:spLocks noGrp="1"/>
          </p:cNvSpPr>
          <p:nvPr>
            <p:ph type="body" sz="quarter" idx="33"/>
          </p:nvPr>
        </p:nvSpPr>
        <p:spPr>
          <a:xfrm>
            <a:off x="7342876" y="3360755"/>
            <a:ext cx="4270249" cy="369332"/>
          </a:xfrm>
        </p:spPr>
        <p:txBody>
          <a:bodyPr>
            <a:normAutofit fontScale="85000" lnSpcReduction="10000"/>
          </a:bodyPr>
          <a:lstStyle/>
          <a:p>
            <a:r>
              <a:rPr lang="fr-BE" i="1" dirty="0" err="1"/>
              <a:t>Een</a:t>
            </a:r>
            <a:r>
              <a:rPr lang="fr-BE" i="1" dirty="0"/>
              <a:t> fout </a:t>
            </a:r>
            <a:r>
              <a:rPr lang="fr-BE" i="1" dirty="0" err="1"/>
              <a:t>verbeteren</a:t>
            </a:r>
            <a:endParaRPr lang="fr-BE" i="1" dirty="0"/>
          </a:p>
        </p:txBody>
      </p:sp>
      <p:sp>
        <p:nvSpPr>
          <p:cNvPr id="26" name="Espace réservé du texte 25">
            <a:extLst>
              <a:ext uri="{FF2B5EF4-FFF2-40B4-BE49-F238E27FC236}">
                <a16:creationId xmlns:a16="http://schemas.microsoft.com/office/drawing/2014/main" id="{57655B39-3EC0-B824-8BD4-A5DECF281F16}"/>
              </a:ext>
            </a:extLst>
          </p:cNvPr>
          <p:cNvSpPr>
            <a:spLocks noGrp="1"/>
          </p:cNvSpPr>
          <p:nvPr>
            <p:ph type="body" sz="quarter" idx="35"/>
          </p:nvPr>
        </p:nvSpPr>
        <p:spPr>
          <a:xfrm>
            <a:off x="7342876" y="3791709"/>
            <a:ext cx="4270249" cy="369332"/>
          </a:xfrm>
        </p:spPr>
        <p:txBody>
          <a:bodyPr>
            <a:normAutofit fontScale="85000" lnSpcReduction="10000"/>
          </a:bodyPr>
          <a:lstStyle/>
          <a:p>
            <a:r>
              <a:rPr lang="fr-BE" i="1" dirty="0"/>
              <a:t>De </a:t>
            </a:r>
            <a:r>
              <a:rPr lang="fr-BE" i="1" dirty="0" err="1"/>
              <a:t>kalender</a:t>
            </a:r>
            <a:r>
              <a:rPr lang="fr-BE" i="1" dirty="0"/>
              <a:t> </a:t>
            </a:r>
            <a:r>
              <a:rPr lang="fr-BE" i="1" dirty="0" err="1"/>
              <a:t>verzenden</a:t>
            </a:r>
            <a:endParaRPr lang="fr-BE" i="1" dirty="0"/>
          </a:p>
        </p:txBody>
      </p:sp>
      <p:sp>
        <p:nvSpPr>
          <p:cNvPr id="30" name="Espace réservé du texte 29">
            <a:extLst>
              <a:ext uri="{FF2B5EF4-FFF2-40B4-BE49-F238E27FC236}">
                <a16:creationId xmlns:a16="http://schemas.microsoft.com/office/drawing/2014/main" id="{9B8EB05A-3D69-E0D4-90C6-1A48CBBFC875}"/>
              </a:ext>
            </a:extLst>
          </p:cNvPr>
          <p:cNvSpPr>
            <a:spLocks noGrp="1"/>
          </p:cNvSpPr>
          <p:nvPr>
            <p:ph type="body" sz="quarter" idx="39"/>
          </p:nvPr>
        </p:nvSpPr>
        <p:spPr>
          <a:xfrm>
            <a:off x="7342876" y="2077014"/>
            <a:ext cx="4270249" cy="369332"/>
          </a:xfrm>
        </p:spPr>
        <p:txBody>
          <a:bodyPr>
            <a:normAutofit fontScale="85000" lnSpcReduction="10000"/>
          </a:bodyPr>
          <a:lstStyle/>
          <a:p>
            <a:r>
              <a:rPr lang="fr-BE" i="1" dirty="0" err="1"/>
              <a:t>Aanmelden</a:t>
            </a:r>
            <a:endParaRPr lang="fr-BE" i="1" dirty="0"/>
          </a:p>
        </p:txBody>
      </p:sp>
      <p:sp>
        <p:nvSpPr>
          <p:cNvPr id="3" name="Espace réservé du numéro de diapositive 2">
            <a:extLst>
              <a:ext uri="{FF2B5EF4-FFF2-40B4-BE49-F238E27FC236}">
                <a16:creationId xmlns:a16="http://schemas.microsoft.com/office/drawing/2014/main" id="{B3601E16-36A0-1B6C-43DA-97E2F58EA5FB}"/>
              </a:ext>
            </a:extLst>
          </p:cNvPr>
          <p:cNvSpPr>
            <a:spLocks noGrp="1"/>
          </p:cNvSpPr>
          <p:nvPr>
            <p:ph type="sldNum" sz="quarter" idx="4"/>
          </p:nvPr>
        </p:nvSpPr>
        <p:spPr/>
        <p:txBody>
          <a:bodyPr/>
          <a:lstStyle/>
          <a:p>
            <a:fld id="{1A702769-3850-4183-AD4D-D4D1727092EA}" type="slidenum">
              <a:rPr lang="fr-BE" smtClean="0"/>
              <a:pPr/>
              <a:t>5</a:t>
            </a:fld>
            <a:endParaRPr lang="fr-BE" dirty="0"/>
          </a:p>
        </p:txBody>
      </p:sp>
      <p:pic>
        <p:nvPicPr>
          <p:cNvPr id="44" name="Afbeelding 43">
            <a:extLst>
              <a:ext uri="{FF2B5EF4-FFF2-40B4-BE49-F238E27FC236}">
                <a16:creationId xmlns:a16="http://schemas.microsoft.com/office/drawing/2014/main" id="{ED4A576C-8239-A76D-26A7-5E39485EDCC8}"/>
              </a:ext>
            </a:extLst>
          </p:cNvPr>
          <p:cNvPicPr>
            <a:picLocks noChangeAspect="1"/>
          </p:cNvPicPr>
          <p:nvPr/>
        </p:nvPicPr>
        <p:blipFill>
          <a:blip r:embed="rId2"/>
          <a:stretch>
            <a:fillRect/>
          </a:stretch>
        </p:blipFill>
        <p:spPr>
          <a:xfrm>
            <a:off x="1050416" y="4626096"/>
            <a:ext cx="402371" cy="396274"/>
          </a:xfrm>
          <a:prstGeom prst="rect">
            <a:avLst/>
          </a:prstGeom>
        </p:spPr>
      </p:pic>
      <p:pic>
        <p:nvPicPr>
          <p:cNvPr id="45" name="Afbeelding 44">
            <a:extLst>
              <a:ext uri="{FF2B5EF4-FFF2-40B4-BE49-F238E27FC236}">
                <a16:creationId xmlns:a16="http://schemas.microsoft.com/office/drawing/2014/main" id="{6E17CE93-7E6A-B617-4D96-016A66203B19}"/>
              </a:ext>
            </a:extLst>
          </p:cNvPr>
          <p:cNvPicPr>
            <a:picLocks noChangeAspect="1"/>
          </p:cNvPicPr>
          <p:nvPr/>
        </p:nvPicPr>
        <p:blipFill>
          <a:blip r:embed="rId2"/>
          <a:stretch>
            <a:fillRect/>
          </a:stretch>
        </p:blipFill>
        <p:spPr>
          <a:xfrm>
            <a:off x="1050414" y="5479758"/>
            <a:ext cx="402371" cy="396274"/>
          </a:xfrm>
          <a:prstGeom prst="rect">
            <a:avLst/>
          </a:prstGeom>
        </p:spPr>
      </p:pic>
      <p:pic>
        <p:nvPicPr>
          <p:cNvPr id="46" name="Afbeelding 45">
            <a:extLst>
              <a:ext uri="{FF2B5EF4-FFF2-40B4-BE49-F238E27FC236}">
                <a16:creationId xmlns:a16="http://schemas.microsoft.com/office/drawing/2014/main" id="{EEC95018-288B-3977-22B8-E94C28E2A01D}"/>
              </a:ext>
            </a:extLst>
          </p:cNvPr>
          <p:cNvPicPr>
            <a:picLocks noChangeAspect="1"/>
          </p:cNvPicPr>
          <p:nvPr/>
        </p:nvPicPr>
        <p:blipFill>
          <a:blip r:embed="rId2"/>
          <a:stretch>
            <a:fillRect/>
          </a:stretch>
        </p:blipFill>
        <p:spPr>
          <a:xfrm>
            <a:off x="1050415" y="5059010"/>
            <a:ext cx="402371" cy="396274"/>
          </a:xfrm>
          <a:prstGeom prst="rect">
            <a:avLst/>
          </a:prstGeom>
        </p:spPr>
      </p:pic>
      <p:pic>
        <p:nvPicPr>
          <p:cNvPr id="47" name="Afbeelding 46">
            <a:extLst>
              <a:ext uri="{FF2B5EF4-FFF2-40B4-BE49-F238E27FC236}">
                <a16:creationId xmlns:a16="http://schemas.microsoft.com/office/drawing/2014/main" id="{0FC0A66C-D1D7-43B1-8201-27DCEF6AA9B9}"/>
              </a:ext>
            </a:extLst>
          </p:cNvPr>
          <p:cNvPicPr>
            <a:picLocks noChangeAspect="1"/>
          </p:cNvPicPr>
          <p:nvPr/>
        </p:nvPicPr>
        <p:blipFill>
          <a:blip r:embed="rId2"/>
          <a:stretch>
            <a:fillRect/>
          </a:stretch>
        </p:blipFill>
        <p:spPr>
          <a:xfrm>
            <a:off x="1050416" y="1699788"/>
            <a:ext cx="402371" cy="396274"/>
          </a:xfrm>
          <a:prstGeom prst="rect">
            <a:avLst/>
          </a:prstGeom>
        </p:spPr>
      </p:pic>
      <p:pic>
        <p:nvPicPr>
          <p:cNvPr id="48" name="Afbeelding 47">
            <a:extLst>
              <a:ext uri="{FF2B5EF4-FFF2-40B4-BE49-F238E27FC236}">
                <a16:creationId xmlns:a16="http://schemas.microsoft.com/office/drawing/2014/main" id="{DF009DF5-D720-4B34-9C8B-C72F1A21CE87}"/>
              </a:ext>
            </a:extLst>
          </p:cNvPr>
          <p:cNvPicPr>
            <a:picLocks noChangeAspect="1"/>
          </p:cNvPicPr>
          <p:nvPr/>
        </p:nvPicPr>
        <p:blipFill>
          <a:blip r:embed="rId2"/>
          <a:stretch>
            <a:fillRect/>
          </a:stretch>
        </p:blipFill>
        <p:spPr>
          <a:xfrm>
            <a:off x="1050414" y="2553450"/>
            <a:ext cx="402371" cy="396274"/>
          </a:xfrm>
          <a:prstGeom prst="rect">
            <a:avLst/>
          </a:prstGeom>
        </p:spPr>
      </p:pic>
      <p:pic>
        <p:nvPicPr>
          <p:cNvPr id="49" name="Afbeelding 48">
            <a:extLst>
              <a:ext uri="{FF2B5EF4-FFF2-40B4-BE49-F238E27FC236}">
                <a16:creationId xmlns:a16="http://schemas.microsoft.com/office/drawing/2014/main" id="{DCB7F6CD-57F3-F249-1266-D78A806263F0}"/>
              </a:ext>
            </a:extLst>
          </p:cNvPr>
          <p:cNvPicPr>
            <a:picLocks noChangeAspect="1"/>
          </p:cNvPicPr>
          <p:nvPr/>
        </p:nvPicPr>
        <p:blipFill>
          <a:blip r:embed="rId2"/>
          <a:stretch>
            <a:fillRect/>
          </a:stretch>
        </p:blipFill>
        <p:spPr>
          <a:xfrm>
            <a:off x="1050415" y="2132702"/>
            <a:ext cx="402371" cy="396274"/>
          </a:xfrm>
          <a:prstGeom prst="rect">
            <a:avLst/>
          </a:prstGeom>
        </p:spPr>
      </p:pic>
      <p:pic>
        <p:nvPicPr>
          <p:cNvPr id="50" name="Afbeelding 49">
            <a:extLst>
              <a:ext uri="{FF2B5EF4-FFF2-40B4-BE49-F238E27FC236}">
                <a16:creationId xmlns:a16="http://schemas.microsoft.com/office/drawing/2014/main" id="{FA7777CC-FE52-1190-34EE-74A8A6636B20}"/>
              </a:ext>
            </a:extLst>
          </p:cNvPr>
          <p:cNvPicPr>
            <a:picLocks noChangeAspect="1"/>
          </p:cNvPicPr>
          <p:nvPr/>
        </p:nvPicPr>
        <p:blipFill>
          <a:blip r:embed="rId2"/>
          <a:stretch>
            <a:fillRect/>
          </a:stretch>
        </p:blipFill>
        <p:spPr>
          <a:xfrm>
            <a:off x="6788109" y="1631017"/>
            <a:ext cx="402371" cy="396274"/>
          </a:xfrm>
          <a:prstGeom prst="rect">
            <a:avLst/>
          </a:prstGeom>
        </p:spPr>
      </p:pic>
      <p:pic>
        <p:nvPicPr>
          <p:cNvPr id="51" name="Afbeelding 50">
            <a:extLst>
              <a:ext uri="{FF2B5EF4-FFF2-40B4-BE49-F238E27FC236}">
                <a16:creationId xmlns:a16="http://schemas.microsoft.com/office/drawing/2014/main" id="{303AEC25-3A65-D618-C63E-0821ED4A5AF9}"/>
              </a:ext>
            </a:extLst>
          </p:cNvPr>
          <p:cNvPicPr>
            <a:picLocks noChangeAspect="1"/>
          </p:cNvPicPr>
          <p:nvPr/>
        </p:nvPicPr>
        <p:blipFill>
          <a:blip r:embed="rId2"/>
          <a:stretch>
            <a:fillRect/>
          </a:stretch>
        </p:blipFill>
        <p:spPr>
          <a:xfrm>
            <a:off x="6788107" y="2484679"/>
            <a:ext cx="402371" cy="396274"/>
          </a:xfrm>
          <a:prstGeom prst="rect">
            <a:avLst/>
          </a:prstGeom>
        </p:spPr>
      </p:pic>
      <p:pic>
        <p:nvPicPr>
          <p:cNvPr id="52" name="Afbeelding 51">
            <a:extLst>
              <a:ext uri="{FF2B5EF4-FFF2-40B4-BE49-F238E27FC236}">
                <a16:creationId xmlns:a16="http://schemas.microsoft.com/office/drawing/2014/main" id="{0DD5795A-5BF0-FCD9-89A6-D23F8BC69971}"/>
              </a:ext>
            </a:extLst>
          </p:cNvPr>
          <p:cNvPicPr>
            <a:picLocks noChangeAspect="1"/>
          </p:cNvPicPr>
          <p:nvPr/>
        </p:nvPicPr>
        <p:blipFill>
          <a:blip r:embed="rId2"/>
          <a:stretch>
            <a:fillRect/>
          </a:stretch>
        </p:blipFill>
        <p:spPr>
          <a:xfrm>
            <a:off x="6788108" y="2063931"/>
            <a:ext cx="402371" cy="396274"/>
          </a:xfrm>
          <a:prstGeom prst="rect">
            <a:avLst/>
          </a:prstGeom>
        </p:spPr>
      </p:pic>
      <p:pic>
        <p:nvPicPr>
          <p:cNvPr id="53" name="Afbeelding 52">
            <a:extLst>
              <a:ext uri="{FF2B5EF4-FFF2-40B4-BE49-F238E27FC236}">
                <a16:creationId xmlns:a16="http://schemas.microsoft.com/office/drawing/2014/main" id="{E12AEA19-5B67-CF7B-4581-78C1F5BBE5C1}"/>
              </a:ext>
            </a:extLst>
          </p:cNvPr>
          <p:cNvPicPr>
            <a:picLocks noChangeAspect="1"/>
          </p:cNvPicPr>
          <p:nvPr/>
        </p:nvPicPr>
        <p:blipFill>
          <a:blip r:embed="rId2"/>
          <a:stretch>
            <a:fillRect/>
          </a:stretch>
        </p:blipFill>
        <p:spPr>
          <a:xfrm>
            <a:off x="6788107" y="2913067"/>
            <a:ext cx="402371" cy="396274"/>
          </a:xfrm>
          <a:prstGeom prst="rect">
            <a:avLst/>
          </a:prstGeom>
        </p:spPr>
      </p:pic>
      <p:pic>
        <p:nvPicPr>
          <p:cNvPr id="54" name="Afbeelding 53">
            <a:extLst>
              <a:ext uri="{FF2B5EF4-FFF2-40B4-BE49-F238E27FC236}">
                <a16:creationId xmlns:a16="http://schemas.microsoft.com/office/drawing/2014/main" id="{13046A31-588A-E4E4-598D-D7E7984A42F6}"/>
              </a:ext>
            </a:extLst>
          </p:cNvPr>
          <p:cNvPicPr>
            <a:picLocks noChangeAspect="1"/>
          </p:cNvPicPr>
          <p:nvPr/>
        </p:nvPicPr>
        <p:blipFill>
          <a:blip r:embed="rId2"/>
          <a:stretch>
            <a:fillRect/>
          </a:stretch>
        </p:blipFill>
        <p:spPr>
          <a:xfrm>
            <a:off x="6788105" y="3766729"/>
            <a:ext cx="402371" cy="396274"/>
          </a:xfrm>
          <a:prstGeom prst="rect">
            <a:avLst/>
          </a:prstGeom>
        </p:spPr>
      </p:pic>
      <p:pic>
        <p:nvPicPr>
          <p:cNvPr id="55" name="Afbeelding 54">
            <a:extLst>
              <a:ext uri="{FF2B5EF4-FFF2-40B4-BE49-F238E27FC236}">
                <a16:creationId xmlns:a16="http://schemas.microsoft.com/office/drawing/2014/main" id="{0A93104E-6611-C007-3313-23C239ED9792}"/>
              </a:ext>
            </a:extLst>
          </p:cNvPr>
          <p:cNvPicPr>
            <a:picLocks noChangeAspect="1"/>
          </p:cNvPicPr>
          <p:nvPr/>
        </p:nvPicPr>
        <p:blipFill>
          <a:blip r:embed="rId2"/>
          <a:stretch>
            <a:fillRect/>
          </a:stretch>
        </p:blipFill>
        <p:spPr>
          <a:xfrm>
            <a:off x="6788106" y="3345981"/>
            <a:ext cx="402371" cy="396274"/>
          </a:xfrm>
          <a:prstGeom prst="rect">
            <a:avLst/>
          </a:prstGeom>
        </p:spPr>
      </p:pic>
      <p:sp>
        <p:nvSpPr>
          <p:cNvPr id="56" name="Espace réservé du texte 7">
            <a:extLst>
              <a:ext uri="{FF2B5EF4-FFF2-40B4-BE49-F238E27FC236}">
                <a16:creationId xmlns:a16="http://schemas.microsoft.com/office/drawing/2014/main" id="{EA426658-3AF2-B1C4-C796-1B3628424310}"/>
              </a:ext>
            </a:extLst>
          </p:cNvPr>
          <p:cNvSpPr txBox="1">
            <a:spLocks/>
          </p:cNvSpPr>
          <p:nvPr/>
        </p:nvSpPr>
        <p:spPr>
          <a:xfrm>
            <a:off x="1583914" y="4672497"/>
            <a:ext cx="4270249"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Principe</a:t>
            </a:r>
          </a:p>
        </p:txBody>
      </p:sp>
      <p:sp>
        <p:nvSpPr>
          <p:cNvPr id="57" name="Espace réservé du texte 9">
            <a:extLst>
              <a:ext uri="{FF2B5EF4-FFF2-40B4-BE49-F238E27FC236}">
                <a16:creationId xmlns:a16="http://schemas.microsoft.com/office/drawing/2014/main" id="{E596D809-AB75-E212-6B2D-BECE45A43687}"/>
              </a:ext>
            </a:extLst>
          </p:cNvPr>
          <p:cNvSpPr txBox="1">
            <a:spLocks/>
          </p:cNvSpPr>
          <p:nvPr/>
        </p:nvSpPr>
        <p:spPr>
          <a:xfrm>
            <a:off x="1583915" y="5100143"/>
            <a:ext cx="5169812"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err="1"/>
              <a:t>Blijvende</a:t>
            </a:r>
            <a:r>
              <a:rPr lang="fr-BE" i="1" dirty="0"/>
              <a:t> </a:t>
            </a:r>
            <a:r>
              <a:rPr lang="fr-BE" i="1" dirty="0" err="1"/>
              <a:t>uitzondering</a:t>
            </a:r>
            <a:r>
              <a:rPr lang="fr-BE" i="1" dirty="0"/>
              <a:t> </a:t>
            </a:r>
            <a:r>
              <a:rPr lang="fr-BE" i="1" dirty="0" err="1"/>
              <a:t>voor</a:t>
            </a:r>
            <a:r>
              <a:rPr lang="fr-BE" i="1" dirty="0"/>
              <a:t> PC 327</a:t>
            </a:r>
          </a:p>
        </p:txBody>
      </p:sp>
      <p:sp>
        <p:nvSpPr>
          <p:cNvPr id="58" name="Espace réservé du texte 11">
            <a:extLst>
              <a:ext uri="{FF2B5EF4-FFF2-40B4-BE49-F238E27FC236}">
                <a16:creationId xmlns:a16="http://schemas.microsoft.com/office/drawing/2014/main" id="{EB24CC3F-B4B3-27BC-2336-49FC13638DC6}"/>
              </a:ext>
            </a:extLst>
          </p:cNvPr>
          <p:cNvSpPr txBox="1">
            <a:spLocks/>
          </p:cNvSpPr>
          <p:nvPr/>
        </p:nvSpPr>
        <p:spPr>
          <a:xfrm>
            <a:off x="1583913" y="5533246"/>
            <a:ext cx="5843582"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werkgever</a:t>
            </a:r>
            <a:endParaRPr lang="fr-BE" i="1" dirty="0"/>
          </a:p>
        </p:txBody>
      </p:sp>
      <p:pic>
        <p:nvPicPr>
          <p:cNvPr id="4" name="Afbeelding 3">
            <a:extLst>
              <a:ext uri="{FF2B5EF4-FFF2-40B4-BE49-F238E27FC236}">
                <a16:creationId xmlns:a16="http://schemas.microsoft.com/office/drawing/2014/main" id="{32E49CEF-8E3A-D156-30AE-864D37293102}"/>
              </a:ext>
            </a:extLst>
          </p:cNvPr>
          <p:cNvPicPr>
            <a:picLocks noChangeAspect="1"/>
          </p:cNvPicPr>
          <p:nvPr/>
        </p:nvPicPr>
        <p:blipFill>
          <a:blip r:embed="rId2"/>
          <a:stretch>
            <a:fillRect/>
          </a:stretch>
        </p:blipFill>
        <p:spPr>
          <a:xfrm>
            <a:off x="1050414" y="5905355"/>
            <a:ext cx="402371" cy="396274"/>
          </a:xfrm>
          <a:prstGeom prst="rect">
            <a:avLst/>
          </a:prstGeom>
        </p:spPr>
      </p:pic>
      <p:sp>
        <p:nvSpPr>
          <p:cNvPr id="5" name="Espace réservé du texte 11">
            <a:extLst>
              <a:ext uri="{FF2B5EF4-FFF2-40B4-BE49-F238E27FC236}">
                <a16:creationId xmlns:a16="http://schemas.microsoft.com/office/drawing/2014/main" id="{6558CA73-989E-3A23-F541-47475C5DA20F}"/>
              </a:ext>
            </a:extLst>
          </p:cNvPr>
          <p:cNvSpPr txBox="1">
            <a:spLocks/>
          </p:cNvSpPr>
          <p:nvPr/>
        </p:nvSpPr>
        <p:spPr>
          <a:xfrm>
            <a:off x="1583913" y="5958843"/>
            <a:ext cx="6132340"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werknemer</a:t>
            </a:r>
            <a:endParaRPr lang="fr-BE" i="1" dirty="0"/>
          </a:p>
        </p:txBody>
      </p:sp>
      <p:cxnSp>
        <p:nvCxnSpPr>
          <p:cNvPr id="11" name="Rechte verbindingslijn 10">
            <a:extLst>
              <a:ext uri="{FF2B5EF4-FFF2-40B4-BE49-F238E27FC236}">
                <a16:creationId xmlns:a16="http://schemas.microsoft.com/office/drawing/2014/main" id="{4A34F41B-594C-7E7F-6F86-216C538A1494}"/>
              </a:ext>
            </a:extLst>
          </p:cNvPr>
          <p:cNvCxnSpPr>
            <a:cxnSpLocks/>
          </p:cNvCxnSpPr>
          <p:nvPr/>
        </p:nvCxnSpPr>
        <p:spPr>
          <a:xfrm flipV="1">
            <a:off x="1718835" y="3595390"/>
            <a:ext cx="3599669" cy="18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C073341B-6DD9-D3E0-55A9-288A7918710C}"/>
              </a:ext>
            </a:extLst>
          </p:cNvPr>
          <p:cNvCxnSpPr>
            <a:cxnSpLocks/>
          </p:cNvCxnSpPr>
          <p:nvPr/>
        </p:nvCxnSpPr>
        <p:spPr>
          <a:xfrm>
            <a:off x="6160168" y="1703681"/>
            <a:ext cx="0" cy="25097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98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315353E-18D6-D5E0-49FD-4F5727C3B095}"/>
              </a:ext>
            </a:extLst>
          </p:cNvPr>
          <p:cNvSpPr>
            <a:spLocks noGrp="1"/>
          </p:cNvSpPr>
          <p:nvPr>
            <p:ph type="title"/>
          </p:nvPr>
        </p:nvSpPr>
        <p:spPr>
          <a:xfrm>
            <a:off x="6096000" y="842168"/>
            <a:ext cx="5609026" cy="3160337"/>
          </a:xfrm>
        </p:spPr>
        <p:txBody>
          <a:bodyPr>
            <a:normAutofit/>
          </a:bodyPr>
          <a:lstStyle/>
          <a:p>
            <a:r>
              <a:rPr lang="fr-BE" sz="7000" dirty="0" err="1"/>
              <a:t>Waarom</a:t>
            </a:r>
            <a:r>
              <a:rPr lang="fr-BE" sz="7000" dirty="0"/>
              <a:t>?</a:t>
            </a:r>
          </a:p>
        </p:txBody>
      </p:sp>
      <p:sp>
        <p:nvSpPr>
          <p:cNvPr id="5" name="Espace réservé du numéro de diapositive 4">
            <a:extLst>
              <a:ext uri="{FF2B5EF4-FFF2-40B4-BE49-F238E27FC236}">
                <a16:creationId xmlns:a16="http://schemas.microsoft.com/office/drawing/2014/main" id="{C1527445-4450-3C7E-191C-CEE95473C028}"/>
              </a:ext>
            </a:extLst>
          </p:cNvPr>
          <p:cNvSpPr>
            <a:spLocks noGrp="1"/>
          </p:cNvSpPr>
          <p:nvPr>
            <p:ph type="sldNum" sz="quarter" idx="4"/>
          </p:nvPr>
        </p:nvSpPr>
        <p:spPr/>
        <p:txBody>
          <a:bodyPr/>
          <a:lstStyle/>
          <a:p>
            <a:fld id="{1A702769-3850-4183-AD4D-D4D1727092EA}" type="slidenum">
              <a:rPr lang="fr-BE" smtClean="0"/>
              <a:pPr/>
              <a:t>6</a:t>
            </a:fld>
            <a:endParaRPr lang="fr-BE" dirty="0"/>
          </a:p>
        </p:txBody>
      </p:sp>
      <p:sp>
        <p:nvSpPr>
          <p:cNvPr id="6" name="Tijdelijke aanduiding voor afbeelding 5">
            <a:extLst>
              <a:ext uri="{FF2B5EF4-FFF2-40B4-BE49-F238E27FC236}">
                <a16:creationId xmlns:a16="http://schemas.microsoft.com/office/drawing/2014/main" id="{44C25A6E-CB06-3BAF-7B36-6D09435F8BC6}"/>
              </a:ext>
            </a:extLst>
          </p:cNvPr>
          <p:cNvSpPr>
            <a:spLocks noGrp="1"/>
          </p:cNvSpPr>
          <p:nvPr>
            <p:ph type="pic" sz="quarter" idx="13"/>
          </p:nvPr>
        </p:nvSpPr>
        <p:spPr/>
        <p:txBody>
          <a:bodyPr/>
          <a:lstStyle/>
          <a:p>
            <a:endParaRPr lang="nl-BE"/>
          </a:p>
        </p:txBody>
      </p:sp>
      <p:pic>
        <p:nvPicPr>
          <p:cNvPr id="9" name="Espace réservé pour une image  6" descr="Typearm die een vraagteken afdrukt">
            <a:extLst>
              <a:ext uri="{FF2B5EF4-FFF2-40B4-BE49-F238E27FC236}">
                <a16:creationId xmlns:a16="http://schemas.microsoft.com/office/drawing/2014/main" id="{FED157B5-CF64-62A4-7CD9-BE8F5F51661D}"/>
              </a:ext>
            </a:extLst>
          </p:cNvPr>
          <p:cNvPicPr>
            <a:picLocks noChangeAspect="1"/>
          </p:cNvPicPr>
          <p:nvPr/>
        </p:nvPicPr>
        <p:blipFill>
          <a:blip r:embed="rId2">
            <a:extLst>
              <a:ext uri="{28A0092B-C50C-407E-A947-70E740481C1C}">
                <a14:useLocalDpi xmlns:a14="http://schemas.microsoft.com/office/drawing/2010/main" val="0"/>
              </a:ext>
            </a:extLst>
          </a:blip>
          <a:srcRect l="24501" r="24501"/>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
        <p:nvSpPr>
          <p:cNvPr id="8" name="Ellipse 7">
            <a:extLst>
              <a:ext uri="{FF2B5EF4-FFF2-40B4-BE49-F238E27FC236}">
                <a16:creationId xmlns:a16="http://schemas.microsoft.com/office/drawing/2014/main" id="{F50DE709-2546-3BF8-25CE-37B9E1CFAF51}"/>
              </a:ext>
            </a:extLst>
          </p:cNvPr>
          <p:cNvSpPr/>
          <p:nvPr/>
        </p:nvSpPr>
        <p:spPr>
          <a:xfrm>
            <a:off x="-1192134" y="50658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pic>
        <p:nvPicPr>
          <p:cNvPr id="2" name="Afbeelding 1">
            <a:extLst>
              <a:ext uri="{FF2B5EF4-FFF2-40B4-BE49-F238E27FC236}">
                <a16:creationId xmlns:a16="http://schemas.microsoft.com/office/drawing/2014/main" id="{98BE8BEB-6DA4-A417-6570-7F68A3BE75D6}"/>
              </a:ext>
            </a:extLst>
          </p:cNvPr>
          <p:cNvPicPr>
            <a:picLocks noChangeAspect="1"/>
          </p:cNvPicPr>
          <p:nvPr/>
        </p:nvPicPr>
        <p:blipFill>
          <a:blip r:embed="rId3"/>
          <a:stretch>
            <a:fillRect/>
          </a:stretch>
        </p:blipFill>
        <p:spPr>
          <a:xfrm>
            <a:off x="1751994" y="4437082"/>
            <a:ext cx="8688012" cy="1257475"/>
          </a:xfrm>
          <a:prstGeom prst="rect">
            <a:avLst/>
          </a:prstGeom>
        </p:spPr>
      </p:pic>
    </p:spTree>
    <p:extLst>
      <p:ext uri="{BB962C8B-B14F-4D97-AF65-F5344CB8AC3E}">
        <p14:creationId xmlns:p14="http://schemas.microsoft.com/office/powerpoint/2010/main" val="382187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1443-56BF-5947-0B61-117F8A0A3F19}"/>
              </a:ext>
            </a:extLst>
          </p:cNvPr>
          <p:cNvSpPr>
            <a:spLocks noGrp="1"/>
          </p:cNvSpPr>
          <p:nvPr>
            <p:ph type="title"/>
          </p:nvPr>
        </p:nvSpPr>
        <p:spPr/>
        <p:txBody>
          <a:bodyPr/>
          <a:lstStyle/>
          <a:p>
            <a:r>
              <a:rPr lang="fr-BE" dirty="0"/>
              <a:t>ANTI FRAUDE</a:t>
            </a:r>
          </a:p>
        </p:txBody>
      </p:sp>
      <p:sp>
        <p:nvSpPr>
          <p:cNvPr id="3" name="Espace réservé du numéro de diapositive 2">
            <a:extLst>
              <a:ext uri="{FF2B5EF4-FFF2-40B4-BE49-F238E27FC236}">
                <a16:creationId xmlns:a16="http://schemas.microsoft.com/office/drawing/2014/main" id="{4FD80BD5-D2CC-991D-BED5-EFDCE8EE6238}"/>
              </a:ext>
            </a:extLst>
          </p:cNvPr>
          <p:cNvSpPr>
            <a:spLocks noGrp="1"/>
          </p:cNvSpPr>
          <p:nvPr>
            <p:ph type="sldNum" sz="quarter" idx="4"/>
          </p:nvPr>
        </p:nvSpPr>
        <p:spPr/>
        <p:txBody>
          <a:bodyPr/>
          <a:lstStyle/>
          <a:p>
            <a:fld id="{1A702769-3850-4183-AD4D-D4D1727092EA}" type="slidenum">
              <a:rPr lang="fr-BE" smtClean="0"/>
              <a:pPr/>
              <a:t>7</a:t>
            </a:fld>
            <a:endParaRPr lang="fr-BE" dirty="0"/>
          </a:p>
        </p:txBody>
      </p:sp>
    </p:spTree>
    <p:extLst>
      <p:ext uri="{BB962C8B-B14F-4D97-AF65-F5344CB8AC3E}">
        <p14:creationId xmlns:p14="http://schemas.microsoft.com/office/powerpoint/2010/main" val="26941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8</a:t>
            </a:fld>
            <a:endParaRPr lang="fr-BE" dirty="0"/>
          </a:p>
        </p:txBody>
      </p:sp>
      <p:pic>
        <p:nvPicPr>
          <p:cNvPr id="9" name="Afbeelding 8">
            <a:extLst>
              <a:ext uri="{FF2B5EF4-FFF2-40B4-BE49-F238E27FC236}">
                <a16:creationId xmlns:a16="http://schemas.microsoft.com/office/drawing/2014/main" id="{FFD39AD4-DADD-D9F2-F396-250EE02262BB}"/>
              </a:ext>
            </a:extLst>
          </p:cNvPr>
          <p:cNvPicPr>
            <a:picLocks noChangeAspect="1"/>
          </p:cNvPicPr>
          <p:nvPr/>
        </p:nvPicPr>
        <p:blipFill>
          <a:blip r:embed="rId2"/>
          <a:stretch>
            <a:fillRect/>
          </a:stretch>
        </p:blipFill>
        <p:spPr>
          <a:xfrm>
            <a:off x="8177949" y="2143482"/>
            <a:ext cx="3697702" cy="2708350"/>
          </a:xfrm>
          <a:prstGeom prst="rect">
            <a:avLst/>
          </a:prstGeom>
        </p:spPr>
      </p:pic>
      <p:pic>
        <p:nvPicPr>
          <p:cNvPr id="21" name="Afbeelding 20">
            <a:extLst>
              <a:ext uri="{FF2B5EF4-FFF2-40B4-BE49-F238E27FC236}">
                <a16:creationId xmlns:a16="http://schemas.microsoft.com/office/drawing/2014/main" id="{AA800FD3-3C92-1F58-3213-227D47249AC4}"/>
              </a:ext>
            </a:extLst>
          </p:cNvPr>
          <p:cNvPicPr>
            <a:picLocks noChangeAspect="1"/>
          </p:cNvPicPr>
          <p:nvPr/>
        </p:nvPicPr>
        <p:blipFill>
          <a:blip r:embed="rId3"/>
          <a:stretch>
            <a:fillRect/>
          </a:stretch>
        </p:blipFill>
        <p:spPr>
          <a:xfrm>
            <a:off x="152289" y="277256"/>
            <a:ext cx="6686601" cy="1369722"/>
          </a:xfrm>
          <a:prstGeom prst="rect">
            <a:avLst/>
          </a:prstGeom>
        </p:spPr>
      </p:pic>
      <p:pic>
        <p:nvPicPr>
          <p:cNvPr id="23" name="Afbeelding 22">
            <a:extLst>
              <a:ext uri="{FF2B5EF4-FFF2-40B4-BE49-F238E27FC236}">
                <a16:creationId xmlns:a16="http://schemas.microsoft.com/office/drawing/2014/main" id="{64644351-719A-ECBA-AA37-A088E338AE41}"/>
              </a:ext>
            </a:extLst>
          </p:cNvPr>
          <p:cNvPicPr>
            <a:picLocks noChangeAspect="1"/>
          </p:cNvPicPr>
          <p:nvPr/>
        </p:nvPicPr>
        <p:blipFill>
          <a:blip r:embed="rId4"/>
          <a:stretch>
            <a:fillRect/>
          </a:stretch>
        </p:blipFill>
        <p:spPr>
          <a:xfrm>
            <a:off x="7141065" y="269283"/>
            <a:ext cx="4734586" cy="1162212"/>
          </a:xfrm>
          <a:prstGeom prst="rect">
            <a:avLst/>
          </a:prstGeom>
        </p:spPr>
      </p:pic>
      <p:pic>
        <p:nvPicPr>
          <p:cNvPr id="19" name="Afbeelding 18">
            <a:extLst>
              <a:ext uri="{FF2B5EF4-FFF2-40B4-BE49-F238E27FC236}">
                <a16:creationId xmlns:a16="http://schemas.microsoft.com/office/drawing/2014/main" id="{3A57D7F3-82FE-D644-AEB7-1FD1ED7F470D}"/>
              </a:ext>
            </a:extLst>
          </p:cNvPr>
          <p:cNvPicPr>
            <a:picLocks noChangeAspect="1"/>
          </p:cNvPicPr>
          <p:nvPr/>
        </p:nvPicPr>
        <p:blipFill>
          <a:blip r:embed="rId5"/>
          <a:stretch>
            <a:fillRect/>
          </a:stretch>
        </p:blipFill>
        <p:spPr>
          <a:xfrm>
            <a:off x="720860" y="4364234"/>
            <a:ext cx="4577231" cy="1850370"/>
          </a:xfrm>
          <a:prstGeom prst="rect">
            <a:avLst/>
          </a:prstGeom>
        </p:spPr>
      </p:pic>
      <p:pic>
        <p:nvPicPr>
          <p:cNvPr id="11" name="Afbeelding 10">
            <a:extLst>
              <a:ext uri="{FF2B5EF4-FFF2-40B4-BE49-F238E27FC236}">
                <a16:creationId xmlns:a16="http://schemas.microsoft.com/office/drawing/2014/main" id="{06DC1029-6D95-AE26-4C82-4830EFA0A57A}"/>
              </a:ext>
            </a:extLst>
          </p:cNvPr>
          <p:cNvPicPr>
            <a:picLocks noChangeAspect="1"/>
          </p:cNvPicPr>
          <p:nvPr/>
        </p:nvPicPr>
        <p:blipFill>
          <a:blip r:embed="rId6"/>
          <a:stretch>
            <a:fillRect/>
          </a:stretch>
        </p:blipFill>
        <p:spPr>
          <a:xfrm>
            <a:off x="4109330" y="5078510"/>
            <a:ext cx="7511170" cy="1502234"/>
          </a:xfrm>
          <a:prstGeom prst="rect">
            <a:avLst/>
          </a:prstGeom>
        </p:spPr>
      </p:pic>
      <p:pic>
        <p:nvPicPr>
          <p:cNvPr id="17" name="Afbeelding 16">
            <a:extLst>
              <a:ext uri="{FF2B5EF4-FFF2-40B4-BE49-F238E27FC236}">
                <a16:creationId xmlns:a16="http://schemas.microsoft.com/office/drawing/2014/main" id="{6A620D64-71B8-FFD1-FB74-C9EA32584311}"/>
              </a:ext>
            </a:extLst>
          </p:cNvPr>
          <p:cNvPicPr>
            <a:picLocks noChangeAspect="1"/>
          </p:cNvPicPr>
          <p:nvPr/>
        </p:nvPicPr>
        <p:blipFill>
          <a:blip r:embed="rId7"/>
          <a:stretch>
            <a:fillRect/>
          </a:stretch>
        </p:blipFill>
        <p:spPr>
          <a:xfrm>
            <a:off x="3292155" y="2196612"/>
            <a:ext cx="5820587" cy="2181529"/>
          </a:xfrm>
          <a:prstGeom prst="rect">
            <a:avLst/>
          </a:prstGeom>
        </p:spPr>
      </p:pic>
      <p:pic>
        <p:nvPicPr>
          <p:cNvPr id="7" name="Afbeelding 6">
            <a:extLst>
              <a:ext uri="{FF2B5EF4-FFF2-40B4-BE49-F238E27FC236}">
                <a16:creationId xmlns:a16="http://schemas.microsoft.com/office/drawing/2014/main" id="{CCC9BAAE-D53C-18D7-C40B-E9A2E6B61CB6}"/>
              </a:ext>
            </a:extLst>
          </p:cNvPr>
          <p:cNvPicPr>
            <a:picLocks noChangeAspect="1"/>
          </p:cNvPicPr>
          <p:nvPr/>
        </p:nvPicPr>
        <p:blipFill>
          <a:blip r:embed="rId8"/>
          <a:stretch>
            <a:fillRect/>
          </a:stretch>
        </p:blipFill>
        <p:spPr>
          <a:xfrm>
            <a:off x="4664988" y="1670163"/>
            <a:ext cx="5430008" cy="3467584"/>
          </a:xfrm>
          <a:prstGeom prst="rect">
            <a:avLst/>
          </a:prstGeom>
        </p:spPr>
      </p:pic>
      <p:pic>
        <p:nvPicPr>
          <p:cNvPr id="25" name="Afbeelding 24">
            <a:extLst>
              <a:ext uri="{FF2B5EF4-FFF2-40B4-BE49-F238E27FC236}">
                <a16:creationId xmlns:a16="http://schemas.microsoft.com/office/drawing/2014/main" id="{AC457453-2567-76D1-3BBF-2D8397E17584}"/>
              </a:ext>
            </a:extLst>
          </p:cNvPr>
          <p:cNvPicPr>
            <a:picLocks noChangeAspect="1"/>
          </p:cNvPicPr>
          <p:nvPr/>
        </p:nvPicPr>
        <p:blipFill>
          <a:blip r:embed="rId9"/>
          <a:stretch>
            <a:fillRect/>
          </a:stretch>
        </p:blipFill>
        <p:spPr>
          <a:xfrm>
            <a:off x="228824" y="1702680"/>
            <a:ext cx="2996235" cy="3129996"/>
          </a:xfrm>
          <a:prstGeom prst="rect">
            <a:avLst/>
          </a:prstGeom>
        </p:spPr>
      </p:pic>
    </p:spTree>
    <p:extLst>
      <p:ext uri="{BB962C8B-B14F-4D97-AF65-F5344CB8AC3E}">
        <p14:creationId xmlns:p14="http://schemas.microsoft.com/office/powerpoint/2010/main" val="27245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9</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451811"/>
            <a:ext cx="10515600" cy="5228388"/>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err="1"/>
              <a:t>Efficiënte</a:t>
            </a:r>
            <a:r>
              <a:rPr lang="fr-BE" sz="2400" dirty="0"/>
              <a:t> </a:t>
            </a:r>
            <a:r>
              <a:rPr lang="fr-BE" sz="2400" dirty="0" err="1"/>
              <a:t>bestrijding</a:t>
            </a:r>
            <a:r>
              <a:rPr lang="fr-BE" sz="2400" dirty="0"/>
              <a:t> van sociale fraude</a:t>
            </a:r>
          </a:p>
          <a:p>
            <a:pPr lvl="1"/>
            <a:r>
              <a:rPr lang="fr-BE" sz="2000" dirty="0"/>
              <a:t>RVA in real time op de </a:t>
            </a:r>
            <a:r>
              <a:rPr lang="fr-BE" sz="2000" dirty="0" err="1"/>
              <a:t>hoogte</a:t>
            </a:r>
            <a:r>
              <a:rPr lang="fr-BE" sz="2000" dirty="0"/>
              <a:t> van </a:t>
            </a:r>
            <a:r>
              <a:rPr lang="fr-BE" sz="2000" dirty="0" err="1"/>
              <a:t>invullen</a:t>
            </a:r>
            <a:r>
              <a:rPr lang="fr-BE" sz="2000" dirty="0"/>
              <a:t> </a:t>
            </a:r>
            <a:r>
              <a:rPr lang="fr-BE" sz="2000" dirty="0" err="1"/>
              <a:t>controlekaart</a:t>
            </a:r>
            <a:endParaRPr lang="fr-BE" sz="2000" dirty="0"/>
          </a:p>
          <a:p>
            <a:pPr lvl="2"/>
            <a:r>
              <a:rPr lang="fr-BE" sz="2000" dirty="0"/>
              <a:t>Wat </a:t>
            </a:r>
            <a:r>
              <a:rPr lang="fr-BE" sz="2000" dirty="0" err="1"/>
              <a:t>ingevuld</a:t>
            </a:r>
            <a:r>
              <a:rPr lang="fr-BE" sz="2000" dirty="0"/>
              <a:t>?</a:t>
            </a:r>
          </a:p>
          <a:p>
            <a:pPr lvl="2"/>
            <a:r>
              <a:rPr lang="fr-BE" sz="2000" dirty="0" err="1"/>
              <a:t>Wanneer</a:t>
            </a:r>
            <a:r>
              <a:rPr lang="fr-BE" sz="2000" dirty="0"/>
              <a:t> </a:t>
            </a:r>
            <a:r>
              <a:rPr lang="fr-BE" sz="2000" dirty="0" err="1"/>
              <a:t>ingevuld</a:t>
            </a:r>
            <a:r>
              <a:rPr lang="fr-BE" sz="2000" dirty="0"/>
              <a:t>?</a:t>
            </a:r>
          </a:p>
          <a:p>
            <a:pPr marL="0" indent="0">
              <a:buNone/>
            </a:pPr>
            <a:endParaRPr lang="fr-BE" sz="2400" dirty="0"/>
          </a:p>
          <a:p>
            <a:r>
              <a:rPr lang="fr-BE" sz="2400" dirty="0" err="1"/>
              <a:t>Geen</a:t>
            </a:r>
            <a:r>
              <a:rPr lang="fr-BE" sz="2400" dirty="0"/>
              <a:t> </a:t>
            </a:r>
            <a:r>
              <a:rPr lang="fr-BE" sz="2400" dirty="0" err="1"/>
              <a:t>discussies</a:t>
            </a:r>
            <a:r>
              <a:rPr lang="fr-BE" sz="2400" dirty="0"/>
              <a:t> </a:t>
            </a:r>
            <a:r>
              <a:rPr lang="fr-BE" sz="2400" dirty="0" err="1"/>
              <a:t>meer</a:t>
            </a:r>
            <a:r>
              <a:rPr lang="fr-BE" sz="2400" dirty="0"/>
              <a:t> over </a:t>
            </a:r>
            <a:r>
              <a:rPr lang="fr-BE" sz="2400" dirty="0" err="1"/>
              <a:t>tijdstip</a:t>
            </a:r>
            <a:r>
              <a:rPr lang="fr-BE" sz="2400" dirty="0"/>
              <a:t> </a:t>
            </a:r>
            <a:r>
              <a:rPr lang="fr-BE" sz="2400" dirty="0" err="1"/>
              <a:t>invullen</a:t>
            </a:r>
            <a:r>
              <a:rPr lang="fr-BE" sz="2400" dirty="0"/>
              <a:t> of </a:t>
            </a:r>
            <a:r>
              <a:rPr lang="fr-BE" sz="2400" dirty="0" err="1"/>
              <a:t>bijhebben</a:t>
            </a:r>
            <a:r>
              <a:rPr lang="fr-BE" sz="2400" dirty="0"/>
              <a:t> van de </a:t>
            </a:r>
            <a:r>
              <a:rPr lang="fr-BE" sz="2400" dirty="0" err="1"/>
              <a:t>kaart</a:t>
            </a:r>
            <a:endParaRPr lang="fr-BE" sz="2400" dirty="0"/>
          </a:p>
          <a:p>
            <a:endParaRPr lang="fr-BE" dirty="0"/>
          </a:p>
          <a:p>
            <a:r>
              <a:rPr lang="fr-BE" sz="2400" dirty="0"/>
              <a:t>Datamining</a:t>
            </a:r>
          </a:p>
        </p:txBody>
      </p:sp>
    </p:spTree>
    <p:extLst>
      <p:ext uri="{BB962C8B-B14F-4D97-AF65-F5344CB8AC3E}">
        <p14:creationId xmlns:p14="http://schemas.microsoft.com/office/powerpoint/2010/main" val="372449148"/>
      </p:ext>
    </p:extLst>
  </p:cSld>
  <p:clrMapOvr>
    <a:masterClrMapping/>
  </p:clrMapOvr>
</p:sld>
</file>

<file path=ppt/theme/theme1.xml><?xml version="1.0" encoding="utf-8"?>
<a:theme xmlns:a="http://schemas.openxmlformats.org/drawingml/2006/main" name="Custom Design">
  <a:themeElements>
    <a:clrScheme name="RVAONEM">
      <a:dk1>
        <a:srgbClr val="312F3B"/>
      </a:dk1>
      <a:lt1>
        <a:srgbClr val="FFFFFF"/>
      </a:lt1>
      <a:dk2>
        <a:srgbClr val="504E59"/>
      </a:dk2>
      <a:lt2>
        <a:srgbClr val="EAE9EE"/>
      </a:lt2>
      <a:accent1>
        <a:srgbClr val="6E68AE"/>
      </a:accent1>
      <a:accent2>
        <a:srgbClr val="DE2174"/>
      </a:accent2>
      <a:accent3>
        <a:srgbClr val="EAE9EE"/>
      </a:accent3>
      <a:accent4>
        <a:srgbClr val="3D3A61"/>
      </a:accent4>
      <a:accent5>
        <a:srgbClr val="BDB9DD"/>
      </a:accent5>
      <a:accent6>
        <a:srgbClr val="7E024A"/>
      </a:accent6>
      <a:hlink>
        <a:srgbClr val="5B47F3"/>
      </a:hlink>
      <a:folHlink>
        <a:srgbClr val="A04486"/>
      </a:folHlink>
    </a:clrScheme>
    <a:fontScheme name="RVAONEM">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F_PPT2024.potx" id="{CC35DA3E-C6F5-4320-B366-C8AC3BC527B2}" vid="{D648A444-59F5-49DB-8129-178A54370E9E}"/>
    </a:ext>
  </a:extLst>
</a:theme>
</file>

<file path=ppt/theme/theme2.xml><?xml version="1.0" encoding="utf-8"?>
<a:theme xmlns:a="http://schemas.openxmlformats.org/drawingml/2006/main" name="Test">
  <a:themeElements>
    <a:clrScheme name="Color theme RVA">
      <a:dk1>
        <a:sysClr val="windowText" lastClr="000000"/>
      </a:dk1>
      <a:lt1>
        <a:sysClr val="window" lastClr="FFFFFF"/>
      </a:lt1>
      <a:dk2>
        <a:srgbClr val="44546A"/>
      </a:dk2>
      <a:lt2>
        <a:srgbClr val="E7E6E6"/>
      </a:lt2>
      <a:accent1>
        <a:srgbClr val="F0F0F0"/>
      </a:accent1>
      <a:accent2>
        <a:srgbClr val="CCCCCC"/>
      </a:accent2>
      <a:accent3>
        <a:srgbClr val="9D9D9D"/>
      </a:accent3>
      <a:accent4>
        <a:srgbClr val="676767"/>
      </a:accent4>
      <a:accent5>
        <a:srgbClr val="EB142A"/>
      </a:accent5>
      <a:accent6>
        <a:srgbClr val="F0965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_PPT2020.potx" id="{00AE621E-5453-4044-B566-462BDB4E4ADF}" vid="{57FEB5CB-50F0-4A22-8989-D649BDFBF22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0dd2480-f938-4212-83e6-1317fa66152f}" enabled="1" method="Privileged" siteId="{66c008a4-b565-49a9-93c9-c1e64cad2e11}" contentBits="0" removed="0"/>
</clbl:labelList>
</file>

<file path=docProps/app.xml><?xml version="1.0" encoding="utf-8"?>
<Properties xmlns="http://schemas.openxmlformats.org/officeDocument/2006/extended-properties" xmlns:vt="http://schemas.openxmlformats.org/officeDocument/2006/docPropsVTypes">
  <Template>NF_PPT2024</Template>
  <TotalTime>9428</TotalTime>
  <Words>1550</Words>
  <Application>Microsoft Office PowerPoint</Application>
  <PresentationFormat>Breedbeeld</PresentationFormat>
  <Paragraphs>349</Paragraphs>
  <Slides>43</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43</vt:i4>
      </vt:variant>
    </vt:vector>
  </HeadingPairs>
  <TitlesOfParts>
    <vt:vector size="49" baseType="lpstr">
      <vt:lpstr>Arial</vt:lpstr>
      <vt:lpstr>Calibri</vt:lpstr>
      <vt:lpstr>Poppins</vt:lpstr>
      <vt:lpstr>Poppins SemiBold</vt:lpstr>
      <vt:lpstr>Custom Design</vt:lpstr>
      <vt:lpstr>Test</vt:lpstr>
      <vt:lpstr>Elektronische controlekaart tijdelijke werkloosheid</vt:lpstr>
      <vt:lpstr>C3.2A -&gt; eC3.2</vt:lpstr>
      <vt:lpstr>1/1/2018 – 31/8/2023:  PILOOTFASE  1/9/2023 – 31/12/2024:   GEBRUIK OP VRIJWILLIGE BASIS  6/11/2024:  UPDATE VAN DE APPLICATIE  1/1/2025 - … :  eC3.2 VERPLICHT  </vt:lpstr>
      <vt:lpstr>Al meer dan  70.000 werknemers  9.300 ondernemingen</vt:lpstr>
      <vt:lpstr>Inhoudstafel</vt:lpstr>
      <vt:lpstr>Waarom?</vt:lpstr>
      <vt:lpstr>ANTI FRAUDE</vt:lpstr>
      <vt:lpstr>PowerPoint-presentatie</vt:lpstr>
      <vt:lpstr>De elektronisch controlekaart tijdelijke werkloosheid – eC3.2</vt:lpstr>
      <vt:lpstr>ADMINISTRATIEVE VEREENVOUDIGING</vt:lpstr>
      <vt:lpstr>De elektronisch controlekaart tijdelijke werkloosheid – eC3.2</vt:lpstr>
      <vt:lpstr>De elektronisch controlekaart tijdelijke werkloosheid – eC3.2</vt:lpstr>
      <vt:lpstr>De elektronisch controlekaart tijdelijke werkloosheid – eC3.2</vt:lpstr>
      <vt:lpstr>De elektronisch controlekaart tijdelijke werkloosheid – eC3.2</vt:lpstr>
      <vt:lpstr>SNEL</vt:lpstr>
      <vt:lpstr>De elektronisch controlekaart tijdelijke werkloosheid – eC3.2</vt:lpstr>
      <vt:lpstr>Hoe werkt de elektronische controlekaart?</vt:lpstr>
      <vt:lpstr>Inhoudstafel</vt:lpstr>
      <vt:lpstr>eC3.2</vt:lpstr>
      <vt:lpstr>Hoe werkt de elektronisch controlekaart?</vt:lpstr>
      <vt:lpstr>Hoe werkt de elektronische controlekaart?</vt:lpstr>
      <vt:lpstr>Hoe werkt de elektronische controlekaart?</vt:lpstr>
      <vt:lpstr>Hoe werkt de elektronische controlekaart?</vt:lpstr>
      <vt:lpstr>Hoe werkt de elektronische controlekaart?</vt:lpstr>
      <vt:lpstr>Hoe werkt de elektronisch controlekaart?</vt:lpstr>
      <vt:lpstr>Hoe werkt de elektronisch controlekaart?</vt:lpstr>
      <vt:lpstr>Hoe werkt de elektronisch controlekaart?</vt:lpstr>
      <vt:lpstr>Hoe werkt de elektronisch controlekaart?</vt:lpstr>
      <vt:lpstr>Hoe werkt de elektronisch controlekaart?</vt:lpstr>
      <vt:lpstr>Verplicht vanaf 1 januari 2025</vt:lpstr>
      <vt:lpstr>Inhoudstafel</vt:lpstr>
      <vt:lpstr>Verplichting vanaf 1 januari 2025</vt:lpstr>
      <vt:lpstr>Verplichting vanaf 1 januari 2025</vt:lpstr>
      <vt:lpstr>Verplichting vanaf 1 januari 2025</vt:lpstr>
      <vt:lpstr>Verplichting vanaf 1 januari 2025</vt:lpstr>
      <vt:lpstr>Verplichting vanaf 1 januari 2025</vt:lpstr>
      <vt:lpstr>Verplichting vanaf 1 januari 2025</vt:lpstr>
      <vt:lpstr>Verplichting vanaf 1 januari 2025</vt:lpstr>
      <vt:lpstr>Verplichting vanaf 1 januari 2025</vt:lpstr>
      <vt:lpstr>MEER INFO?</vt:lpstr>
      <vt:lpstr>INFORMATIE EN FORMULIEREN</vt:lpstr>
      <vt:lpstr>Al meer dan  70.000 werknemers  9.300 ondernemingen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Elektronische controlekaart tijdelijke werkloosheid</dc:title>
  <dc:creator>Eric Van Der Veeken (RVA-ONEM)</dc:creator>
  <cp:lastModifiedBy>Eric Van Der Veeken (RVA-ONEM)</cp:lastModifiedBy>
  <cp:revision>3</cp:revision>
  <dcterms:created xsi:type="dcterms:W3CDTF">2024-11-10T09:30:33Z</dcterms:created>
  <dcterms:modified xsi:type="dcterms:W3CDTF">2024-11-18T17:00:48Z</dcterms:modified>
</cp:coreProperties>
</file>