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9" r:id="rId4"/>
  </p:sldMasterIdLst>
  <p:notesMasterIdLst>
    <p:notesMasterId r:id="rId75"/>
  </p:notesMasterIdLst>
  <p:handoutMasterIdLst>
    <p:handoutMasterId r:id="rId76"/>
  </p:handoutMasterIdLst>
  <p:sldIdLst>
    <p:sldId id="256" r:id="rId5"/>
    <p:sldId id="1335" r:id="rId6"/>
    <p:sldId id="1356" r:id="rId7"/>
    <p:sldId id="1382" r:id="rId8"/>
    <p:sldId id="1358" r:id="rId9"/>
    <p:sldId id="1377" r:id="rId10"/>
    <p:sldId id="1378" r:id="rId11"/>
    <p:sldId id="1379" r:id="rId12"/>
    <p:sldId id="1376" r:id="rId13"/>
    <p:sldId id="1383" r:id="rId14"/>
    <p:sldId id="1386" r:id="rId15"/>
    <p:sldId id="1385" r:id="rId16"/>
    <p:sldId id="1384" r:id="rId17"/>
    <p:sldId id="1043" r:id="rId18"/>
    <p:sldId id="1045" r:id="rId19"/>
    <p:sldId id="1329" r:id="rId20"/>
    <p:sldId id="1332" r:id="rId21"/>
    <p:sldId id="1331" r:id="rId22"/>
    <p:sldId id="1048" r:id="rId23"/>
    <p:sldId id="1049" r:id="rId24"/>
    <p:sldId id="905" r:id="rId25"/>
    <p:sldId id="906" r:id="rId26"/>
    <p:sldId id="958" r:id="rId27"/>
    <p:sldId id="959" r:id="rId28"/>
    <p:sldId id="1362" r:id="rId29"/>
    <p:sldId id="1363" r:id="rId30"/>
    <p:sldId id="1364" r:id="rId31"/>
    <p:sldId id="1365" r:id="rId32"/>
    <p:sldId id="1367" r:id="rId33"/>
    <p:sldId id="1366" r:id="rId34"/>
    <p:sldId id="1036" r:id="rId35"/>
    <p:sldId id="920" r:id="rId36"/>
    <p:sldId id="922" r:id="rId37"/>
    <p:sldId id="923" r:id="rId38"/>
    <p:sldId id="908" r:id="rId39"/>
    <p:sldId id="1044" r:id="rId40"/>
    <p:sldId id="912" r:id="rId41"/>
    <p:sldId id="911" r:id="rId42"/>
    <p:sldId id="1368" r:id="rId43"/>
    <p:sldId id="1369" r:id="rId44"/>
    <p:sldId id="1370" r:id="rId45"/>
    <p:sldId id="1371" r:id="rId46"/>
    <p:sldId id="1380" r:id="rId47"/>
    <p:sldId id="1372" r:id="rId48"/>
    <p:sldId id="1373" r:id="rId49"/>
    <p:sldId id="1374" r:id="rId50"/>
    <p:sldId id="1030" r:id="rId51"/>
    <p:sldId id="918" r:id="rId52"/>
    <p:sldId id="1395" r:id="rId53"/>
    <p:sldId id="1375" r:id="rId54"/>
    <p:sldId id="1001" r:id="rId55"/>
    <p:sldId id="1002" r:id="rId56"/>
    <p:sldId id="1387" r:id="rId57"/>
    <p:sldId id="261" r:id="rId58"/>
    <p:sldId id="1004" r:id="rId59"/>
    <p:sldId id="1079" r:id="rId60"/>
    <p:sldId id="265" r:id="rId61"/>
    <p:sldId id="1051" r:id="rId62"/>
    <p:sldId id="1010" r:id="rId63"/>
    <p:sldId id="1011" r:id="rId64"/>
    <p:sldId id="324" r:id="rId65"/>
    <p:sldId id="258" r:id="rId66"/>
    <p:sldId id="260" r:id="rId67"/>
    <p:sldId id="901" r:id="rId68"/>
    <p:sldId id="963" r:id="rId69"/>
    <p:sldId id="964" r:id="rId70"/>
    <p:sldId id="999" r:id="rId71"/>
    <p:sldId id="1354" r:id="rId72"/>
    <p:sldId id="1355" r:id="rId73"/>
    <p:sldId id="1328" r:id="rId74"/>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4C6"/>
    <a:srgbClr val="D2CFF5"/>
    <a:srgbClr val="6E68AE"/>
    <a:srgbClr val="DE2174"/>
    <a:srgbClr val="EB142A"/>
    <a:srgbClr val="6F6D77"/>
    <a:srgbClr val="5801AF"/>
    <a:srgbClr val="504E59"/>
    <a:srgbClr val="312F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57EC8-CF53-4A26-A7F6-47C4F588B0CB}" v="58" dt="2024-03-25T08:55:13.757"/>
    <p1510:client id="{871F5A1F-315A-4990-9D71-5F17F04AEF98}" v="12" dt="2024-03-25T08:26:18.318"/>
    <p1510:client id="{FF502981-C92C-4CF6-9666-41F5EF6F1338}" v="88" dt="2024-03-25T07:55:14.14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of Salens (RVA-ONEM)" userId="3b54a9f6-d263-44bb-a3a8-b376c938c994" providerId="ADAL" clId="{FF502981-C92C-4CF6-9666-41F5EF6F1338}"/>
    <pc:docChg chg="modSld">
      <pc:chgData name="Kristof Salens (RVA-ONEM)" userId="3b54a9f6-d263-44bb-a3a8-b376c938c994" providerId="ADAL" clId="{FF502981-C92C-4CF6-9666-41F5EF6F1338}" dt="2024-03-25T07:55:14.144" v="86" actId="20577"/>
      <pc:docMkLst>
        <pc:docMk/>
      </pc:docMkLst>
      <pc:sldChg chg="modSp">
        <pc:chgData name="Kristof Salens (RVA-ONEM)" userId="3b54a9f6-d263-44bb-a3a8-b376c938c994" providerId="ADAL" clId="{FF502981-C92C-4CF6-9666-41F5EF6F1338}" dt="2024-03-25T07:55:14.144" v="86" actId="20577"/>
        <pc:sldMkLst>
          <pc:docMk/>
          <pc:sldMk cId="4002902792" sldId="1398"/>
        </pc:sldMkLst>
        <pc:graphicFrameChg chg="mod">
          <ac:chgData name="Kristof Salens (RVA-ONEM)" userId="3b54a9f6-d263-44bb-a3a8-b376c938c994" providerId="ADAL" clId="{FF502981-C92C-4CF6-9666-41F5EF6F1338}" dt="2024-03-25T07:55:14.144" v="86" actId="20577"/>
          <ac:graphicFrameMkLst>
            <pc:docMk/>
            <pc:sldMk cId="4002902792" sldId="1398"/>
            <ac:graphicFrameMk id="4" creationId="{C2019CD8-A19D-FDE6-176E-4F5ED2E5F045}"/>
          </ac:graphicFrameMkLst>
        </pc:graphicFrameChg>
      </pc:sldChg>
    </pc:docChg>
  </pc:docChgLst>
  <pc:docChgLst>
    <pc:chgData name="Jessica Caluwaerts (RVA-ONEM)" userId="69a28ed7-6ea5-4dee-b00b-210fd4bbd5df" providerId="ADAL" clId="{35AA1B7C-C295-4913-9F3C-FB9E4F75EA71}"/>
    <pc:docChg chg="undo redo custSel addSld delSld modSld sldOrd">
      <pc:chgData name="Jessica Caluwaerts (RVA-ONEM)" userId="69a28ed7-6ea5-4dee-b00b-210fd4bbd5df" providerId="ADAL" clId="{35AA1B7C-C295-4913-9F3C-FB9E4F75EA71}" dt="2024-03-22T13:45:59.876" v="1723" actId="1076"/>
      <pc:docMkLst>
        <pc:docMk/>
      </pc:docMkLst>
      <pc:sldChg chg="modSp mod">
        <pc:chgData name="Jessica Caluwaerts (RVA-ONEM)" userId="69a28ed7-6ea5-4dee-b00b-210fd4bbd5df" providerId="ADAL" clId="{35AA1B7C-C295-4913-9F3C-FB9E4F75EA71}" dt="2024-03-22T13:40:59.869" v="1674" actId="179"/>
        <pc:sldMkLst>
          <pc:docMk/>
          <pc:sldMk cId="4206067796" sldId="265"/>
        </pc:sldMkLst>
        <pc:spChg chg="mod">
          <ac:chgData name="Jessica Caluwaerts (RVA-ONEM)" userId="69a28ed7-6ea5-4dee-b00b-210fd4bbd5df" providerId="ADAL" clId="{35AA1B7C-C295-4913-9F3C-FB9E4F75EA71}" dt="2024-03-22T13:40:59.869" v="1674" actId="179"/>
          <ac:spMkLst>
            <pc:docMk/>
            <pc:sldMk cId="4206067796" sldId="265"/>
            <ac:spMk id="3" creationId="{87EABFA6-DF4A-4800-BC0F-D546B5FAA62C}"/>
          </ac:spMkLst>
        </pc:spChg>
      </pc:sldChg>
      <pc:sldChg chg="addSp delSp modSp mod">
        <pc:chgData name="Jessica Caluwaerts (RVA-ONEM)" userId="69a28ed7-6ea5-4dee-b00b-210fd4bbd5df" providerId="ADAL" clId="{35AA1B7C-C295-4913-9F3C-FB9E4F75EA71}" dt="2024-03-22T11:52:46.627" v="1523" actId="167"/>
        <pc:sldMkLst>
          <pc:docMk/>
          <pc:sldMk cId="2175424775" sldId="837"/>
        </pc:sldMkLst>
        <pc:spChg chg="add del mod">
          <ac:chgData name="Jessica Caluwaerts (RVA-ONEM)" userId="69a28ed7-6ea5-4dee-b00b-210fd4bbd5df" providerId="ADAL" clId="{35AA1B7C-C295-4913-9F3C-FB9E4F75EA71}" dt="2024-03-22T11:52:43.664" v="1522"/>
          <ac:spMkLst>
            <pc:docMk/>
            <pc:sldMk cId="2175424775" sldId="837"/>
            <ac:spMk id="3" creationId="{9D35210D-DBFC-8394-77DE-86FDBD61260E}"/>
          </ac:spMkLst>
        </pc:spChg>
        <pc:spChg chg="del">
          <ac:chgData name="Jessica Caluwaerts (RVA-ONEM)" userId="69a28ed7-6ea5-4dee-b00b-210fd4bbd5df" providerId="ADAL" clId="{35AA1B7C-C295-4913-9F3C-FB9E4F75EA71}" dt="2024-03-22T10:49:09.448" v="725" actId="478"/>
          <ac:spMkLst>
            <pc:docMk/>
            <pc:sldMk cId="2175424775" sldId="837"/>
            <ac:spMk id="4" creationId="{DE1D6D84-4795-4253-AA5F-6D7F238FF63A}"/>
          </ac:spMkLst>
        </pc:spChg>
        <pc:spChg chg="mod">
          <ac:chgData name="Jessica Caluwaerts (RVA-ONEM)" userId="69a28ed7-6ea5-4dee-b00b-210fd4bbd5df" providerId="ADAL" clId="{35AA1B7C-C295-4913-9F3C-FB9E4F75EA71}" dt="2024-03-22T10:59:24.636" v="860" actId="1035"/>
          <ac:spMkLst>
            <pc:docMk/>
            <pc:sldMk cId="2175424775" sldId="837"/>
            <ac:spMk id="5" creationId="{BAEED945-396B-4058-9BD8-C2E80C8A49C5}"/>
          </ac:spMkLst>
        </pc:spChg>
        <pc:spChg chg="mod">
          <ac:chgData name="Jessica Caluwaerts (RVA-ONEM)" userId="69a28ed7-6ea5-4dee-b00b-210fd4bbd5df" providerId="ADAL" clId="{35AA1B7C-C295-4913-9F3C-FB9E4F75EA71}" dt="2024-03-22T10:59:27.422" v="861" actId="14100"/>
          <ac:spMkLst>
            <pc:docMk/>
            <pc:sldMk cId="2175424775" sldId="837"/>
            <ac:spMk id="6" creationId="{97BE84A6-B51D-4550-90A4-F4BB6EA768BC}"/>
          </ac:spMkLst>
        </pc:spChg>
        <pc:picChg chg="ord">
          <ac:chgData name="Jessica Caluwaerts (RVA-ONEM)" userId="69a28ed7-6ea5-4dee-b00b-210fd4bbd5df" providerId="ADAL" clId="{35AA1B7C-C295-4913-9F3C-FB9E4F75EA71}" dt="2024-03-22T11:52:46.627" v="1523" actId="167"/>
          <ac:picMkLst>
            <pc:docMk/>
            <pc:sldMk cId="2175424775" sldId="837"/>
            <ac:picMk id="9" creationId="{8BEA3220-07C8-CA07-B7F2-92674CA5C991}"/>
          </ac:picMkLst>
        </pc:picChg>
      </pc:sldChg>
      <pc:sldChg chg="modSp mod">
        <pc:chgData name="Jessica Caluwaerts (RVA-ONEM)" userId="69a28ed7-6ea5-4dee-b00b-210fd4bbd5df" providerId="ADAL" clId="{35AA1B7C-C295-4913-9F3C-FB9E4F75EA71}" dt="2024-03-22T12:00:43.871" v="1560" actId="1076"/>
        <pc:sldMkLst>
          <pc:docMk/>
          <pc:sldMk cId="325403029" sldId="912"/>
        </pc:sldMkLst>
        <pc:spChg chg="mod">
          <ac:chgData name="Jessica Caluwaerts (RVA-ONEM)" userId="69a28ed7-6ea5-4dee-b00b-210fd4bbd5df" providerId="ADAL" clId="{35AA1B7C-C295-4913-9F3C-FB9E4F75EA71}" dt="2024-03-22T12:00:43.871" v="1560" actId="1076"/>
          <ac:spMkLst>
            <pc:docMk/>
            <pc:sldMk cId="325403029" sldId="912"/>
            <ac:spMk id="3" creationId="{037145E8-8C9A-DE8B-00C0-6959BD37378F}"/>
          </ac:spMkLst>
        </pc:spChg>
        <pc:spChg chg="mod">
          <ac:chgData name="Jessica Caluwaerts (RVA-ONEM)" userId="69a28ed7-6ea5-4dee-b00b-210fd4bbd5df" providerId="ADAL" clId="{35AA1B7C-C295-4913-9F3C-FB9E4F75EA71}" dt="2024-03-22T12:00:43.871" v="1560" actId="1076"/>
          <ac:spMkLst>
            <pc:docMk/>
            <pc:sldMk cId="325403029" sldId="912"/>
            <ac:spMk id="7" creationId="{74EBF352-BE40-3AFB-F380-A24240D49963}"/>
          </ac:spMkLst>
        </pc:spChg>
        <pc:spChg chg="mod">
          <ac:chgData name="Jessica Caluwaerts (RVA-ONEM)" userId="69a28ed7-6ea5-4dee-b00b-210fd4bbd5df" providerId="ADAL" clId="{35AA1B7C-C295-4913-9F3C-FB9E4F75EA71}" dt="2024-03-22T12:00:43.871" v="1560" actId="1076"/>
          <ac:spMkLst>
            <pc:docMk/>
            <pc:sldMk cId="325403029" sldId="912"/>
            <ac:spMk id="9" creationId="{8B192C27-CD9A-6C6A-E6DC-128450E4E36B}"/>
          </ac:spMkLst>
        </pc:spChg>
        <pc:picChg chg="mod">
          <ac:chgData name="Jessica Caluwaerts (RVA-ONEM)" userId="69a28ed7-6ea5-4dee-b00b-210fd4bbd5df" providerId="ADAL" clId="{35AA1B7C-C295-4913-9F3C-FB9E4F75EA71}" dt="2024-03-22T12:00:43.871" v="1560" actId="1076"/>
          <ac:picMkLst>
            <pc:docMk/>
            <pc:sldMk cId="325403029" sldId="912"/>
            <ac:picMk id="11" creationId="{F8024057-D4C3-72B2-E91C-EA25CF6E3127}"/>
          </ac:picMkLst>
        </pc:picChg>
      </pc:sldChg>
      <pc:sldChg chg="addSp modSp mod">
        <pc:chgData name="Jessica Caluwaerts (RVA-ONEM)" userId="69a28ed7-6ea5-4dee-b00b-210fd4bbd5df" providerId="ADAL" clId="{35AA1B7C-C295-4913-9F3C-FB9E4F75EA71}" dt="2024-03-22T11:53:22.974" v="1544"/>
        <pc:sldMkLst>
          <pc:docMk/>
          <pc:sldMk cId="1167830904" sldId="913"/>
        </pc:sldMkLst>
        <pc:spChg chg="add mod">
          <ac:chgData name="Jessica Caluwaerts (RVA-ONEM)" userId="69a28ed7-6ea5-4dee-b00b-210fd4bbd5df" providerId="ADAL" clId="{35AA1B7C-C295-4913-9F3C-FB9E4F75EA71}" dt="2024-03-22T11:43:37.584" v="1452"/>
          <ac:spMkLst>
            <pc:docMk/>
            <pc:sldMk cId="1167830904" sldId="913"/>
            <ac:spMk id="2" creationId="{C2219CAA-28DD-C1AF-8156-8782ACA9C328}"/>
          </ac:spMkLst>
        </pc:spChg>
        <pc:spChg chg="mod">
          <ac:chgData name="Jessica Caluwaerts (RVA-ONEM)" userId="69a28ed7-6ea5-4dee-b00b-210fd4bbd5df" providerId="ADAL" clId="{35AA1B7C-C295-4913-9F3C-FB9E4F75EA71}" dt="2024-03-22T11:44:27.301" v="1461" actId="12"/>
          <ac:spMkLst>
            <pc:docMk/>
            <pc:sldMk cId="1167830904" sldId="913"/>
            <ac:spMk id="3" creationId="{8638449A-3195-48C3-B920-8F2630A1C880}"/>
          </ac:spMkLst>
        </pc:spChg>
        <pc:spChg chg="mod">
          <ac:chgData name="Jessica Caluwaerts (RVA-ONEM)" userId="69a28ed7-6ea5-4dee-b00b-210fd4bbd5df" providerId="ADAL" clId="{35AA1B7C-C295-4913-9F3C-FB9E4F75EA71}" dt="2024-03-22T11:27:05.569" v="1219" actId="108"/>
          <ac:spMkLst>
            <pc:docMk/>
            <pc:sldMk cId="1167830904" sldId="913"/>
            <ac:spMk id="4" creationId="{1C6BEF00-4BF2-28C4-6B89-E43E4CAF5C12}"/>
          </ac:spMkLst>
        </pc:spChg>
        <pc:spChg chg="add mod">
          <ac:chgData name="Jessica Caluwaerts (RVA-ONEM)" userId="69a28ed7-6ea5-4dee-b00b-210fd4bbd5df" providerId="ADAL" clId="{35AA1B7C-C295-4913-9F3C-FB9E4F75EA71}" dt="2024-03-22T11:53:22.974" v="1544"/>
          <ac:spMkLst>
            <pc:docMk/>
            <pc:sldMk cId="1167830904" sldId="913"/>
            <ac:spMk id="5" creationId="{BA2331DB-D2C5-577E-C7F2-9AF933F8631F}"/>
          </ac:spMkLst>
        </pc:spChg>
      </pc:sldChg>
      <pc:sldChg chg="addSp delSp modSp mod">
        <pc:chgData name="Jessica Caluwaerts (RVA-ONEM)" userId="69a28ed7-6ea5-4dee-b00b-210fd4bbd5df" providerId="ADAL" clId="{35AA1B7C-C295-4913-9F3C-FB9E4F75EA71}" dt="2024-03-22T13:29:47.312" v="1610"/>
        <pc:sldMkLst>
          <pc:docMk/>
          <pc:sldMk cId="438885607" sldId="914"/>
        </pc:sldMkLst>
        <pc:spChg chg="mod">
          <ac:chgData name="Jessica Caluwaerts (RVA-ONEM)" userId="69a28ed7-6ea5-4dee-b00b-210fd4bbd5df" providerId="ADAL" clId="{35AA1B7C-C295-4913-9F3C-FB9E4F75EA71}" dt="2024-03-22T11:45:00.788" v="1471" actId="1035"/>
          <ac:spMkLst>
            <pc:docMk/>
            <pc:sldMk cId="438885607" sldId="914"/>
            <ac:spMk id="2" creationId="{A6A054BD-717C-49F6-83E7-695C0F66C11E}"/>
          </ac:spMkLst>
        </pc:spChg>
        <pc:spChg chg="add mod">
          <ac:chgData name="Jessica Caluwaerts (RVA-ONEM)" userId="69a28ed7-6ea5-4dee-b00b-210fd4bbd5df" providerId="ADAL" clId="{35AA1B7C-C295-4913-9F3C-FB9E4F75EA71}" dt="2024-03-22T11:44:37.021" v="1462"/>
          <ac:spMkLst>
            <pc:docMk/>
            <pc:sldMk cId="438885607" sldId="914"/>
            <ac:spMk id="4" creationId="{5AF663B7-23A5-7CDF-1333-D4FF0F19AE99}"/>
          </ac:spMkLst>
        </pc:spChg>
        <pc:spChg chg="add mod">
          <ac:chgData name="Jessica Caluwaerts (RVA-ONEM)" userId="69a28ed7-6ea5-4dee-b00b-210fd4bbd5df" providerId="ADAL" clId="{35AA1B7C-C295-4913-9F3C-FB9E4F75EA71}" dt="2024-03-22T11:53:23.936" v="1545"/>
          <ac:spMkLst>
            <pc:docMk/>
            <pc:sldMk cId="438885607" sldId="914"/>
            <ac:spMk id="5" creationId="{C32988CE-B433-5302-6686-DE5F0E272B14}"/>
          </ac:spMkLst>
        </pc:spChg>
        <pc:graphicFrameChg chg="mod modGraphic">
          <ac:chgData name="Jessica Caluwaerts (RVA-ONEM)" userId="69a28ed7-6ea5-4dee-b00b-210fd4bbd5df" providerId="ADAL" clId="{35AA1B7C-C295-4913-9F3C-FB9E4F75EA71}" dt="2024-03-22T13:29:47.312" v="1610"/>
          <ac:graphicFrameMkLst>
            <pc:docMk/>
            <pc:sldMk cId="438885607" sldId="914"/>
            <ac:graphicFrameMk id="3" creationId="{32CB5428-7AC2-DD65-7E0A-05B416219D45}"/>
          </ac:graphicFrameMkLst>
        </pc:graphicFrameChg>
        <pc:graphicFrameChg chg="add del mod modGraphic">
          <ac:chgData name="Jessica Caluwaerts (RVA-ONEM)" userId="69a28ed7-6ea5-4dee-b00b-210fd4bbd5df" providerId="ADAL" clId="{35AA1B7C-C295-4913-9F3C-FB9E4F75EA71}" dt="2024-03-22T13:27:21.859" v="1601" actId="478"/>
          <ac:graphicFrameMkLst>
            <pc:docMk/>
            <pc:sldMk cId="438885607" sldId="914"/>
            <ac:graphicFrameMk id="6" creationId="{1E0DA501-919C-089F-877F-2B852E31FFAD}"/>
          </ac:graphicFrameMkLst>
        </pc:graphicFrameChg>
      </pc:sldChg>
      <pc:sldChg chg="addSp modSp mod">
        <pc:chgData name="Jessica Caluwaerts (RVA-ONEM)" userId="69a28ed7-6ea5-4dee-b00b-210fd4bbd5df" providerId="ADAL" clId="{35AA1B7C-C295-4913-9F3C-FB9E4F75EA71}" dt="2024-03-22T11:53:24.950" v="1546"/>
        <pc:sldMkLst>
          <pc:docMk/>
          <pc:sldMk cId="554376728" sldId="915"/>
        </pc:sldMkLst>
        <pc:spChg chg="add mod">
          <ac:chgData name="Jessica Caluwaerts (RVA-ONEM)" userId="69a28ed7-6ea5-4dee-b00b-210fd4bbd5df" providerId="ADAL" clId="{35AA1B7C-C295-4913-9F3C-FB9E4F75EA71}" dt="2024-03-22T11:44:38.503" v="1463"/>
          <ac:spMkLst>
            <pc:docMk/>
            <pc:sldMk cId="554376728" sldId="915"/>
            <ac:spMk id="2" creationId="{9A54F7DD-5516-DA22-4E41-D18799C32F2A}"/>
          </ac:spMkLst>
        </pc:spChg>
        <pc:spChg chg="add mod">
          <ac:chgData name="Jessica Caluwaerts (RVA-ONEM)" userId="69a28ed7-6ea5-4dee-b00b-210fd4bbd5df" providerId="ADAL" clId="{35AA1B7C-C295-4913-9F3C-FB9E4F75EA71}" dt="2024-03-22T11:53:24.950" v="1546"/>
          <ac:spMkLst>
            <pc:docMk/>
            <pc:sldMk cId="554376728" sldId="915"/>
            <ac:spMk id="4" creationId="{E1C9DED3-FA66-9A0A-3088-73FC6B79D6E7}"/>
          </ac:spMkLst>
        </pc:spChg>
        <pc:spChg chg="mod">
          <ac:chgData name="Jessica Caluwaerts (RVA-ONEM)" userId="69a28ed7-6ea5-4dee-b00b-210fd4bbd5df" providerId="ADAL" clId="{35AA1B7C-C295-4913-9F3C-FB9E4F75EA71}" dt="2024-03-22T11:27:10.188" v="1221" actId="108"/>
          <ac:spMkLst>
            <pc:docMk/>
            <pc:sldMk cId="554376728" sldId="915"/>
            <ac:spMk id="11" creationId="{62EF20C7-785B-4E5E-B548-E5AA3B0DB098}"/>
          </ac:spMkLst>
        </pc:spChg>
      </pc:sldChg>
      <pc:sldChg chg="modSp mod">
        <pc:chgData name="Jessica Caluwaerts (RVA-ONEM)" userId="69a28ed7-6ea5-4dee-b00b-210fd4bbd5df" providerId="ADAL" clId="{35AA1B7C-C295-4913-9F3C-FB9E4F75EA71}" dt="2024-03-22T11:27:23.898" v="1227" actId="108"/>
        <pc:sldMkLst>
          <pc:docMk/>
          <pc:sldMk cId="2209570790" sldId="964"/>
        </pc:sldMkLst>
        <pc:spChg chg="mod">
          <ac:chgData name="Jessica Caluwaerts (RVA-ONEM)" userId="69a28ed7-6ea5-4dee-b00b-210fd4bbd5df" providerId="ADAL" clId="{35AA1B7C-C295-4913-9F3C-FB9E4F75EA71}" dt="2024-03-22T11:27:23.898" v="1227" actId="108"/>
          <ac:spMkLst>
            <pc:docMk/>
            <pc:sldMk cId="2209570790" sldId="964"/>
            <ac:spMk id="2" creationId="{3338D0B6-8DBB-4C3B-8BE2-8EFFDCD83078}"/>
          </ac:spMkLst>
        </pc:spChg>
      </pc:sldChg>
      <pc:sldChg chg="addSp delSp modSp mod">
        <pc:chgData name="Jessica Caluwaerts (RVA-ONEM)" userId="69a28ed7-6ea5-4dee-b00b-210fd4bbd5df" providerId="ADAL" clId="{35AA1B7C-C295-4913-9F3C-FB9E4F75EA71}" dt="2024-03-22T11:52:16.336" v="1513" actId="478"/>
        <pc:sldMkLst>
          <pc:docMk/>
          <pc:sldMk cId="2771704805" sldId="983"/>
        </pc:sldMkLst>
        <pc:spChg chg="del">
          <ac:chgData name="Jessica Caluwaerts (RVA-ONEM)" userId="69a28ed7-6ea5-4dee-b00b-210fd4bbd5df" providerId="ADAL" clId="{35AA1B7C-C295-4913-9F3C-FB9E4F75EA71}" dt="2024-03-22T11:52:08.296" v="1511" actId="478"/>
          <ac:spMkLst>
            <pc:docMk/>
            <pc:sldMk cId="2771704805" sldId="983"/>
            <ac:spMk id="2" creationId="{C0E41114-4392-4355-A5F2-436F96B0D8DE}"/>
          </ac:spMkLst>
        </pc:spChg>
        <pc:spChg chg="add del mod">
          <ac:chgData name="Jessica Caluwaerts (RVA-ONEM)" userId="69a28ed7-6ea5-4dee-b00b-210fd4bbd5df" providerId="ADAL" clId="{35AA1B7C-C295-4913-9F3C-FB9E4F75EA71}" dt="2024-03-22T11:52:16.336" v="1513" actId="478"/>
          <ac:spMkLst>
            <pc:docMk/>
            <pc:sldMk cId="2771704805" sldId="983"/>
            <ac:spMk id="4" creationId="{4850F748-6F42-428A-2A98-627071847D67}"/>
          </ac:spMkLst>
        </pc:spChg>
      </pc:sldChg>
      <pc:sldChg chg="del">
        <pc:chgData name="Jessica Caluwaerts (RVA-ONEM)" userId="69a28ed7-6ea5-4dee-b00b-210fd4bbd5df" providerId="ADAL" clId="{35AA1B7C-C295-4913-9F3C-FB9E4F75EA71}" dt="2024-03-22T10:43:40.224" v="671" actId="47"/>
        <pc:sldMkLst>
          <pc:docMk/>
          <pc:sldMk cId="4071859659" sldId="986"/>
        </pc:sldMkLst>
      </pc:sldChg>
      <pc:sldChg chg="addSp delSp modSp mod">
        <pc:chgData name="Jessica Caluwaerts (RVA-ONEM)" userId="69a28ed7-6ea5-4dee-b00b-210fd4bbd5df" providerId="ADAL" clId="{35AA1B7C-C295-4913-9F3C-FB9E4F75EA71}" dt="2024-03-22T11:52:37.450" v="1520"/>
        <pc:sldMkLst>
          <pc:docMk/>
          <pc:sldMk cId="1039875276" sldId="987"/>
        </pc:sldMkLst>
        <pc:spChg chg="add mod">
          <ac:chgData name="Jessica Caluwaerts (RVA-ONEM)" userId="69a28ed7-6ea5-4dee-b00b-210fd4bbd5df" providerId="ADAL" clId="{35AA1B7C-C295-4913-9F3C-FB9E4F75EA71}" dt="2024-03-22T11:52:37.450" v="1520"/>
          <ac:spMkLst>
            <pc:docMk/>
            <pc:sldMk cId="1039875276" sldId="987"/>
            <ac:spMk id="3" creationId="{0681D702-E7B1-763D-DA12-E4F45920C76D}"/>
          </ac:spMkLst>
        </pc:spChg>
        <pc:spChg chg="del">
          <ac:chgData name="Jessica Caluwaerts (RVA-ONEM)" userId="69a28ed7-6ea5-4dee-b00b-210fd4bbd5df" providerId="ADAL" clId="{35AA1B7C-C295-4913-9F3C-FB9E4F75EA71}" dt="2024-03-22T11:52:36.570" v="1519" actId="478"/>
          <ac:spMkLst>
            <pc:docMk/>
            <pc:sldMk cId="1039875276" sldId="987"/>
            <ac:spMk id="6" creationId="{00000000-0000-0000-0000-000000000000}"/>
          </ac:spMkLst>
        </pc:spChg>
        <pc:spChg chg="mod">
          <ac:chgData name="Jessica Caluwaerts (RVA-ONEM)" userId="69a28ed7-6ea5-4dee-b00b-210fd4bbd5df" providerId="ADAL" clId="{35AA1B7C-C295-4913-9F3C-FB9E4F75EA71}" dt="2024-03-22T10:49:02.432" v="724" actId="207"/>
          <ac:spMkLst>
            <pc:docMk/>
            <pc:sldMk cId="1039875276" sldId="987"/>
            <ac:spMk id="7" creationId="{00000000-0000-0000-0000-000000000000}"/>
          </ac:spMkLst>
        </pc:spChg>
        <pc:spChg chg="mod">
          <ac:chgData name="Jessica Caluwaerts (RVA-ONEM)" userId="69a28ed7-6ea5-4dee-b00b-210fd4bbd5df" providerId="ADAL" clId="{35AA1B7C-C295-4913-9F3C-FB9E4F75EA71}" dt="2024-03-22T10:44:21.297" v="680" actId="1038"/>
          <ac:spMkLst>
            <pc:docMk/>
            <pc:sldMk cId="1039875276" sldId="987"/>
            <ac:spMk id="9" creationId="{00000000-0000-0000-0000-000000000000}"/>
          </ac:spMkLst>
        </pc:spChg>
      </pc:sldChg>
      <pc:sldChg chg="addSp delSp modSp mod">
        <pc:chgData name="Jessica Caluwaerts (RVA-ONEM)" userId="69a28ed7-6ea5-4dee-b00b-210fd4bbd5df" providerId="ADAL" clId="{35AA1B7C-C295-4913-9F3C-FB9E4F75EA71}" dt="2024-03-22T10:48:45.230" v="722" actId="14100"/>
        <pc:sldMkLst>
          <pc:docMk/>
          <pc:sldMk cId="1065471226" sldId="988"/>
        </pc:sldMkLst>
        <pc:spChg chg="del mod">
          <ac:chgData name="Jessica Caluwaerts (RVA-ONEM)" userId="69a28ed7-6ea5-4dee-b00b-210fd4bbd5df" providerId="ADAL" clId="{35AA1B7C-C295-4913-9F3C-FB9E4F75EA71}" dt="2024-03-22T10:47:33.936" v="709" actId="478"/>
          <ac:spMkLst>
            <pc:docMk/>
            <pc:sldMk cId="1065471226" sldId="988"/>
            <ac:spMk id="4" creationId="{81F97E57-3465-41BA-BEB1-FD1ECDE71EB7}"/>
          </ac:spMkLst>
        </pc:spChg>
        <pc:spChg chg="mod">
          <ac:chgData name="Jessica Caluwaerts (RVA-ONEM)" userId="69a28ed7-6ea5-4dee-b00b-210fd4bbd5df" providerId="ADAL" clId="{35AA1B7C-C295-4913-9F3C-FB9E4F75EA71}" dt="2024-03-22T10:48:45.230" v="722" actId="14100"/>
          <ac:spMkLst>
            <pc:docMk/>
            <pc:sldMk cId="1065471226" sldId="988"/>
            <ac:spMk id="5" creationId="{AEB8F0B3-69BB-4872-8F4C-CBFF93A67E1E}"/>
          </ac:spMkLst>
        </pc:spChg>
        <pc:spChg chg="add mod">
          <ac:chgData name="Jessica Caluwaerts (RVA-ONEM)" userId="69a28ed7-6ea5-4dee-b00b-210fd4bbd5df" providerId="ADAL" clId="{35AA1B7C-C295-4913-9F3C-FB9E4F75EA71}" dt="2024-03-22T10:47:36.880" v="710"/>
          <ac:spMkLst>
            <pc:docMk/>
            <pc:sldMk cId="1065471226" sldId="988"/>
            <ac:spMk id="7" creationId="{4A475336-B296-FA55-B46D-773FE54D8213}"/>
          </ac:spMkLst>
        </pc:spChg>
      </pc:sldChg>
      <pc:sldChg chg="modSp mod">
        <pc:chgData name="Jessica Caluwaerts (RVA-ONEM)" userId="69a28ed7-6ea5-4dee-b00b-210fd4bbd5df" providerId="ADAL" clId="{35AA1B7C-C295-4913-9F3C-FB9E4F75EA71}" dt="2024-03-22T11:27:26.362" v="1228" actId="108"/>
        <pc:sldMkLst>
          <pc:docMk/>
          <pc:sldMk cId="3710365093" sldId="999"/>
        </pc:sldMkLst>
        <pc:spChg chg="mod">
          <ac:chgData name="Jessica Caluwaerts (RVA-ONEM)" userId="69a28ed7-6ea5-4dee-b00b-210fd4bbd5df" providerId="ADAL" clId="{35AA1B7C-C295-4913-9F3C-FB9E4F75EA71}" dt="2024-03-22T11:27:26.362" v="1228" actId="108"/>
          <ac:spMkLst>
            <pc:docMk/>
            <pc:sldMk cId="3710365093" sldId="999"/>
            <ac:spMk id="2" creationId="{E1E7807D-31B3-4D0B-BD00-516E63D94D57}"/>
          </ac:spMkLst>
        </pc:spChg>
      </pc:sldChg>
      <pc:sldChg chg="addSp delSp modSp mod ord">
        <pc:chgData name="Jessica Caluwaerts (RVA-ONEM)" userId="69a28ed7-6ea5-4dee-b00b-210fd4bbd5df" providerId="ADAL" clId="{35AA1B7C-C295-4913-9F3C-FB9E4F75EA71}" dt="2024-03-22T12:03:49.625" v="1562" actId="113"/>
        <pc:sldMkLst>
          <pc:docMk/>
          <pc:sldMk cId="4292516664" sldId="1015"/>
        </pc:sldMkLst>
        <pc:spChg chg="mod">
          <ac:chgData name="Jessica Caluwaerts (RVA-ONEM)" userId="69a28ed7-6ea5-4dee-b00b-210fd4bbd5df" providerId="ADAL" clId="{35AA1B7C-C295-4913-9F3C-FB9E4F75EA71}" dt="2024-03-22T10:01:16.694" v="95" actId="1076"/>
          <ac:spMkLst>
            <pc:docMk/>
            <pc:sldMk cId="4292516664" sldId="1015"/>
            <ac:spMk id="3" creationId="{2D4A12F3-3972-0B14-70B1-C495B18BA5FB}"/>
          </ac:spMkLst>
        </pc:spChg>
        <pc:spChg chg="del mod">
          <ac:chgData name="Jessica Caluwaerts (RVA-ONEM)" userId="69a28ed7-6ea5-4dee-b00b-210fd4bbd5df" providerId="ADAL" clId="{35AA1B7C-C295-4913-9F3C-FB9E4F75EA71}" dt="2024-03-22T11:52:22.582" v="1515" actId="478"/>
          <ac:spMkLst>
            <pc:docMk/>
            <pc:sldMk cId="4292516664" sldId="1015"/>
            <ac:spMk id="4" creationId="{FA95D554-3647-4ED6-892C-8653D5AE3803}"/>
          </ac:spMkLst>
        </pc:spChg>
        <pc:spChg chg="del">
          <ac:chgData name="Jessica Caluwaerts (RVA-ONEM)" userId="69a28ed7-6ea5-4dee-b00b-210fd4bbd5df" providerId="ADAL" clId="{35AA1B7C-C295-4913-9F3C-FB9E4F75EA71}" dt="2024-03-22T10:00:03.417" v="77" actId="478"/>
          <ac:spMkLst>
            <pc:docMk/>
            <pc:sldMk cId="4292516664" sldId="1015"/>
            <ac:spMk id="6" creationId="{CDA8BA03-CFEF-262E-9366-C7F1A57E6006}"/>
          </ac:spMkLst>
        </pc:spChg>
        <pc:spChg chg="del">
          <ac:chgData name="Jessica Caluwaerts (RVA-ONEM)" userId="69a28ed7-6ea5-4dee-b00b-210fd4bbd5df" providerId="ADAL" clId="{35AA1B7C-C295-4913-9F3C-FB9E4F75EA71}" dt="2024-03-22T09:59:34.330" v="72" actId="478"/>
          <ac:spMkLst>
            <pc:docMk/>
            <pc:sldMk cId="4292516664" sldId="1015"/>
            <ac:spMk id="8" creationId="{78466D66-152E-A523-5327-9F6A6632EF0E}"/>
          </ac:spMkLst>
        </pc:spChg>
        <pc:spChg chg="del mod">
          <ac:chgData name="Jessica Caluwaerts (RVA-ONEM)" userId="69a28ed7-6ea5-4dee-b00b-210fd4bbd5df" providerId="ADAL" clId="{35AA1B7C-C295-4913-9F3C-FB9E4F75EA71}" dt="2024-03-22T09:58:51.917" v="51" actId="478"/>
          <ac:spMkLst>
            <pc:docMk/>
            <pc:sldMk cId="4292516664" sldId="1015"/>
            <ac:spMk id="10" creationId="{003E649B-B060-2644-613D-E92C3F26C20E}"/>
          </ac:spMkLst>
        </pc:spChg>
        <pc:spChg chg="del mod">
          <ac:chgData name="Jessica Caluwaerts (RVA-ONEM)" userId="69a28ed7-6ea5-4dee-b00b-210fd4bbd5df" providerId="ADAL" clId="{35AA1B7C-C295-4913-9F3C-FB9E4F75EA71}" dt="2024-03-22T10:02:13.743" v="119" actId="478"/>
          <ac:spMkLst>
            <pc:docMk/>
            <pc:sldMk cId="4292516664" sldId="1015"/>
            <ac:spMk id="12" creationId="{FB2D048F-B183-5331-168D-EA7E82545DCD}"/>
          </ac:spMkLst>
        </pc:spChg>
        <pc:spChg chg="mod topLvl">
          <ac:chgData name="Jessica Caluwaerts (RVA-ONEM)" userId="69a28ed7-6ea5-4dee-b00b-210fd4bbd5df" providerId="ADAL" clId="{35AA1B7C-C295-4913-9F3C-FB9E4F75EA71}" dt="2024-03-22T10:03:54.702" v="138" actId="208"/>
          <ac:spMkLst>
            <pc:docMk/>
            <pc:sldMk cId="4292516664" sldId="1015"/>
            <ac:spMk id="15" creationId="{CAC97965-4C14-05A0-CB12-0A2579CBD093}"/>
          </ac:spMkLst>
        </pc:spChg>
        <pc:spChg chg="mod">
          <ac:chgData name="Jessica Caluwaerts (RVA-ONEM)" userId="69a28ed7-6ea5-4dee-b00b-210fd4bbd5df" providerId="ADAL" clId="{35AA1B7C-C295-4913-9F3C-FB9E4F75EA71}" dt="2024-03-22T10:01:29.981" v="97" actId="113"/>
          <ac:spMkLst>
            <pc:docMk/>
            <pc:sldMk cId="4292516664" sldId="1015"/>
            <ac:spMk id="16" creationId="{218FDF8A-5689-AF3E-C227-C770683FB3AB}"/>
          </ac:spMkLst>
        </pc:spChg>
        <pc:spChg chg="mod topLvl">
          <ac:chgData name="Jessica Caluwaerts (RVA-ONEM)" userId="69a28ed7-6ea5-4dee-b00b-210fd4bbd5df" providerId="ADAL" clId="{35AA1B7C-C295-4913-9F3C-FB9E4F75EA71}" dt="2024-03-22T10:03:25.774" v="134" actId="165"/>
          <ac:spMkLst>
            <pc:docMk/>
            <pc:sldMk cId="4292516664" sldId="1015"/>
            <ac:spMk id="21" creationId="{E7FD5259-4CEF-66FD-5754-0B61892BC160}"/>
          </ac:spMkLst>
        </pc:spChg>
        <pc:spChg chg="mod topLvl">
          <ac:chgData name="Jessica Caluwaerts (RVA-ONEM)" userId="69a28ed7-6ea5-4dee-b00b-210fd4bbd5df" providerId="ADAL" clId="{35AA1B7C-C295-4913-9F3C-FB9E4F75EA71}" dt="2024-03-22T10:03:54.702" v="138" actId="208"/>
          <ac:spMkLst>
            <pc:docMk/>
            <pc:sldMk cId="4292516664" sldId="1015"/>
            <ac:spMk id="22" creationId="{E566A505-79BB-A323-5BC0-5CA9C81CD1B4}"/>
          </ac:spMkLst>
        </pc:spChg>
        <pc:spChg chg="add mod">
          <ac:chgData name="Jessica Caluwaerts (RVA-ONEM)" userId="69a28ed7-6ea5-4dee-b00b-210fd4bbd5df" providerId="ADAL" clId="{35AA1B7C-C295-4913-9F3C-FB9E4F75EA71}" dt="2024-03-22T10:02:11.283" v="118" actId="1076"/>
          <ac:spMkLst>
            <pc:docMk/>
            <pc:sldMk cId="4292516664" sldId="1015"/>
            <ac:spMk id="23" creationId="{2601F3F6-869A-F2BB-B294-D4BDCBB04D3E}"/>
          </ac:spMkLst>
        </pc:spChg>
        <pc:spChg chg="mod topLvl">
          <ac:chgData name="Jessica Caluwaerts (RVA-ONEM)" userId="69a28ed7-6ea5-4dee-b00b-210fd4bbd5df" providerId="ADAL" clId="{35AA1B7C-C295-4913-9F3C-FB9E4F75EA71}" dt="2024-03-22T12:03:49.625" v="1562" actId="113"/>
          <ac:spMkLst>
            <pc:docMk/>
            <pc:sldMk cId="4292516664" sldId="1015"/>
            <ac:spMk id="24" creationId="{CAB9B780-A823-EC12-D8F1-EAF64609B85F}"/>
          </ac:spMkLst>
        </pc:spChg>
        <pc:spChg chg="mod topLvl">
          <ac:chgData name="Jessica Caluwaerts (RVA-ONEM)" userId="69a28ed7-6ea5-4dee-b00b-210fd4bbd5df" providerId="ADAL" clId="{35AA1B7C-C295-4913-9F3C-FB9E4F75EA71}" dt="2024-03-22T10:03:54.702" v="138" actId="208"/>
          <ac:spMkLst>
            <pc:docMk/>
            <pc:sldMk cId="4292516664" sldId="1015"/>
            <ac:spMk id="29" creationId="{CD444F11-B13B-4CFE-300F-A7CE2BE2D9E4}"/>
          </ac:spMkLst>
        </pc:spChg>
        <pc:spChg chg="mod topLvl">
          <ac:chgData name="Jessica Caluwaerts (RVA-ONEM)" userId="69a28ed7-6ea5-4dee-b00b-210fd4bbd5df" providerId="ADAL" clId="{35AA1B7C-C295-4913-9F3C-FB9E4F75EA71}" dt="2024-03-22T10:03:25.774" v="134" actId="165"/>
          <ac:spMkLst>
            <pc:docMk/>
            <pc:sldMk cId="4292516664" sldId="1015"/>
            <ac:spMk id="30" creationId="{5B54D6E5-D367-EB15-9AD8-A0865D07248E}"/>
          </ac:spMkLst>
        </pc:spChg>
        <pc:spChg chg="mod">
          <ac:chgData name="Jessica Caluwaerts (RVA-ONEM)" userId="69a28ed7-6ea5-4dee-b00b-210fd4bbd5df" providerId="ADAL" clId="{35AA1B7C-C295-4913-9F3C-FB9E4F75EA71}" dt="2024-03-22T10:01:29.981" v="97" actId="113"/>
          <ac:spMkLst>
            <pc:docMk/>
            <pc:sldMk cId="4292516664" sldId="1015"/>
            <ac:spMk id="31" creationId="{E256D634-4EEE-B4B7-D446-B3BB04354B2E}"/>
          </ac:spMkLst>
        </pc:spChg>
        <pc:spChg chg="mod topLvl">
          <ac:chgData name="Jessica Caluwaerts (RVA-ONEM)" userId="69a28ed7-6ea5-4dee-b00b-210fd4bbd5df" providerId="ADAL" clId="{35AA1B7C-C295-4913-9F3C-FB9E4F75EA71}" dt="2024-03-22T10:03:54.702" v="138" actId="208"/>
          <ac:spMkLst>
            <pc:docMk/>
            <pc:sldMk cId="4292516664" sldId="1015"/>
            <ac:spMk id="37" creationId="{46F655FC-3682-B922-F053-BB94A3010096}"/>
          </ac:spMkLst>
        </pc:spChg>
        <pc:spChg chg="mod topLvl">
          <ac:chgData name="Jessica Caluwaerts (RVA-ONEM)" userId="69a28ed7-6ea5-4dee-b00b-210fd4bbd5df" providerId="ADAL" clId="{35AA1B7C-C295-4913-9F3C-FB9E4F75EA71}" dt="2024-03-22T10:03:25.774" v="134" actId="165"/>
          <ac:spMkLst>
            <pc:docMk/>
            <pc:sldMk cId="4292516664" sldId="1015"/>
            <ac:spMk id="38" creationId="{FA9E9E8E-DA17-D5B6-8EFE-47998D1C0988}"/>
          </ac:spMkLst>
        </pc:spChg>
        <pc:spChg chg="mod">
          <ac:chgData name="Jessica Caluwaerts (RVA-ONEM)" userId="69a28ed7-6ea5-4dee-b00b-210fd4bbd5df" providerId="ADAL" clId="{35AA1B7C-C295-4913-9F3C-FB9E4F75EA71}" dt="2024-03-22T10:02:23.476" v="120" actId="12789"/>
          <ac:spMkLst>
            <pc:docMk/>
            <pc:sldMk cId="4292516664" sldId="1015"/>
            <ac:spMk id="39" creationId="{FF89A21A-BF6C-4C82-ADF7-17BF14F04799}"/>
          </ac:spMkLst>
        </pc:spChg>
        <pc:spChg chg="add mod">
          <ac:chgData name="Jessica Caluwaerts (RVA-ONEM)" userId="69a28ed7-6ea5-4dee-b00b-210fd4bbd5df" providerId="ADAL" clId="{35AA1B7C-C295-4913-9F3C-FB9E4F75EA71}" dt="2024-03-22T11:52:23.938" v="1516"/>
          <ac:spMkLst>
            <pc:docMk/>
            <pc:sldMk cId="4292516664" sldId="1015"/>
            <ac:spMk id="43" creationId="{6F36B897-82B1-65AC-41D3-E2E7E780DDC1}"/>
          </ac:spMkLst>
        </pc:spChg>
        <pc:grpChg chg="add del mod">
          <ac:chgData name="Jessica Caluwaerts (RVA-ONEM)" userId="69a28ed7-6ea5-4dee-b00b-210fd4bbd5df" providerId="ADAL" clId="{35AA1B7C-C295-4913-9F3C-FB9E4F75EA71}" dt="2024-03-22T10:03:25.774" v="134" actId="165"/>
          <ac:grpSpMkLst>
            <pc:docMk/>
            <pc:sldMk cId="4292516664" sldId="1015"/>
            <ac:grpSpMk id="7" creationId="{ADEBE472-152A-C575-052B-415036DC54D5}"/>
          </ac:grpSpMkLst>
        </pc:grpChg>
        <pc:grpChg chg="mod">
          <ac:chgData name="Jessica Caluwaerts (RVA-ONEM)" userId="69a28ed7-6ea5-4dee-b00b-210fd4bbd5df" providerId="ADAL" clId="{35AA1B7C-C295-4913-9F3C-FB9E4F75EA71}" dt="2024-03-22T10:02:39.215" v="128" actId="1037"/>
          <ac:grpSpMkLst>
            <pc:docMk/>
            <pc:sldMk cId="4292516664" sldId="1015"/>
            <ac:grpSpMk id="9" creationId="{F3856387-24A3-E48A-F9A2-4BB575BFC4F5}"/>
          </ac:grpSpMkLst>
        </pc:grpChg>
        <pc:grpChg chg="del mod">
          <ac:chgData name="Jessica Caluwaerts (RVA-ONEM)" userId="69a28ed7-6ea5-4dee-b00b-210fd4bbd5df" providerId="ADAL" clId="{35AA1B7C-C295-4913-9F3C-FB9E4F75EA71}" dt="2024-03-22T10:03:25.774" v="134" actId="165"/>
          <ac:grpSpMkLst>
            <pc:docMk/>
            <pc:sldMk cId="4292516664" sldId="1015"/>
            <ac:grpSpMk id="25" creationId="{21CE289D-FD01-2D42-683F-7602DEA4F682}"/>
          </ac:grpSpMkLst>
        </pc:grpChg>
        <pc:grpChg chg="add del mod">
          <ac:chgData name="Jessica Caluwaerts (RVA-ONEM)" userId="69a28ed7-6ea5-4dee-b00b-210fd4bbd5df" providerId="ADAL" clId="{35AA1B7C-C295-4913-9F3C-FB9E4F75EA71}" dt="2024-03-22T10:03:25.774" v="134" actId="165"/>
          <ac:grpSpMkLst>
            <pc:docMk/>
            <pc:sldMk cId="4292516664" sldId="1015"/>
            <ac:grpSpMk id="27" creationId="{A76E1005-2913-2F3E-1812-926EFCAC878A}"/>
          </ac:grpSpMkLst>
        </pc:grpChg>
        <pc:grpChg chg="del mod">
          <ac:chgData name="Jessica Caluwaerts (RVA-ONEM)" userId="69a28ed7-6ea5-4dee-b00b-210fd4bbd5df" providerId="ADAL" clId="{35AA1B7C-C295-4913-9F3C-FB9E4F75EA71}" dt="2024-03-22T10:03:25.774" v="134" actId="165"/>
          <ac:grpSpMkLst>
            <pc:docMk/>
            <pc:sldMk cId="4292516664" sldId="1015"/>
            <ac:grpSpMk id="36" creationId="{ECB74BF3-C5C7-C175-33BC-9A71121478C9}"/>
          </ac:grpSpMkLst>
        </pc:grpChg>
        <pc:picChg chg="mod">
          <ac:chgData name="Jessica Caluwaerts (RVA-ONEM)" userId="69a28ed7-6ea5-4dee-b00b-210fd4bbd5df" providerId="ADAL" clId="{35AA1B7C-C295-4913-9F3C-FB9E4F75EA71}" dt="2024-03-22T10:02:39.215" v="128" actId="1037"/>
          <ac:picMkLst>
            <pc:docMk/>
            <pc:sldMk cId="4292516664" sldId="1015"/>
            <ac:picMk id="18" creationId="{CEC631AC-9F5F-FBBB-71E8-6569275D84E6}"/>
          </ac:picMkLst>
        </pc:picChg>
        <pc:picChg chg="mod">
          <ac:chgData name="Jessica Caluwaerts (RVA-ONEM)" userId="69a28ed7-6ea5-4dee-b00b-210fd4bbd5df" providerId="ADAL" clId="{35AA1B7C-C295-4913-9F3C-FB9E4F75EA71}" dt="2024-03-22T10:02:39.215" v="128" actId="1037"/>
          <ac:picMkLst>
            <pc:docMk/>
            <pc:sldMk cId="4292516664" sldId="1015"/>
            <ac:picMk id="19" creationId="{8C12579B-2AD7-18E0-2911-FEE744CF757E}"/>
          </ac:picMkLst>
        </pc:picChg>
        <pc:picChg chg="mod">
          <ac:chgData name="Jessica Caluwaerts (RVA-ONEM)" userId="69a28ed7-6ea5-4dee-b00b-210fd4bbd5df" providerId="ADAL" clId="{35AA1B7C-C295-4913-9F3C-FB9E4F75EA71}" dt="2024-03-22T10:02:39.215" v="128" actId="1037"/>
          <ac:picMkLst>
            <pc:docMk/>
            <pc:sldMk cId="4292516664" sldId="1015"/>
            <ac:picMk id="20" creationId="{6EBB4487-FCEB-FAB9-6FE7-3984E38059AE}"/>
          </ac:picMkLst>
        </pc:picChg>
        <pc:cxnChg chg="add mod">
          <ac:chgData name="Jessica Caluwaerts (RVA-ONEM)" userId="69a28ed7-6ea5-4dee-b00b-210fd4bbd5df" providerId="ADAL" clId="{35AA1B7C-C295-4913-9F3C-FB9E4F75EA71}" dt="2024-03-22T10:04:07.995" v="140" actId="14100"/>
          <ac:cxnSpMkLst>
            <pc:docMk/>
            <pc:sldMk cId="4292516664" sldId="1015"/>
            <ac:cxnSpMk id="5" creationId="{66AFAFB5-8E81-C81A-1702-4B1AC2AC808A}"/>
          </ac:cxnSpMkLst>
        </pc:cxnChg>
        <pc:cxnChg chg="add mod">
          <ac:chgData name="Jessica Caluwaerts (RVA-ONEM)" userId="69a28ed7-6ea5-4dee-b00b-210fd4bbd5df" providerId="ADAL" clId="{35AA1B7C-C295-4913-9F3C-FB9E4F75EA71}" dt="2024-03-22T10:04:14.287" v="142" actId="14100"/>
          <ac:cxnSpMkLst>
            <pc:docMk/>
            <pc:sldMk cId="4292516664" sldId="1015"/>
            <ac:cxnSpMk id="26" creationId="{C213E0D9-A391-DF11-EAEC-A01652394006}"/>
          </ac:cxnSpMkLst>
        </pc:cxnChg>
        <pc:cxnChg chg="mod">
          <ac:chgData name="Jessica Caluwaerts (RVA-ONEM)" userId="69a28ed7-6ea5-4dee-b00b-210fd4bbd5df" providerId="ADAL" clId="{35AA1B7C-C295-4913-9F3C-FB9E4F75EA71}" dt="2024-03-22T10:04:10.289" v="141" actId="14100"/>
          <ac:cxnSpMkLst>
            <pc:docMk/>
            <pc:sldMk cId="4292516664" sldId="1015"/>
            <ac:cxnSpMk id="28" creationId="{8CAC0435-5A1E-693B-6C33-ACD0DC525878}"/>
          </ac:cxnSpMkLst>
        </pc:cxnChg>
        <pc:cxnChg chg="mod">
          <ac:chgData name="Jessica Caluwaerts (RVA-ONEM)" userId="69a28ed7-6ea5-4dee-b00b-210fd4bbd5df" providerId="ADAL" clId="{35AA1B7C-C295-4913-9F3C-FB9E4F75EA71}" dt="2024-03-22T10:01:28.391" v="96" actId="12789"/>
          <ac:cxnSpMkLst>
            <pc:docMk/>
            <pc:sldMk cId="4292516664" sldId="1015"/>
            <ac:cxnSpMk id="32" creationId="{8CD18194-878A-3D03-D84C-08D77109249E}"/>
          </ac:cxnSpMkLst>
        </pc:cxnChg>
      </pc:sldChg>
      <pc:sldChg chg="modSp mod">
        <pc:chgData name="Jessica Caluwaerts (RVA-ONEM)" userId="69a28ed7-6ea5-4dee-b00b-210fd4bbd5df" providerId="ADAL" clId="{35AA1B7C-C295-4913-9F3C-FB9E4F75EA71}" dt="2024-03-22T11:18:38.251" v="1102" actId="1076"/>
        <pc:sldMkLst>
          <pc:docMk/>
          <pc:sldMk cId="922037794" sldId="1018"/>
        </pc:sldMkLst>
        <pc:spChg chg="mod">
          <ac:chgData name="Jessica Caluwaerts (RVA-ONEM)" userId="69a28ed7-6ea5-4dee-b00b-210fd4bbd5df" providerId="ADAL" clId="{35AA1B7C-C295-4913-9F3C-FB9E4F75EA71}" dt="2024-03-22T11:17:31.794" v="1093" actId="14100"/>
          <ac:spMkLst>
            <pc:docMk/>
            <pc:sldMk cId="922037794" sldId="1018"/>
            <ac:spMk id="2" creationId="{B56434ED-B6D7-4EB4-B0CE-5CC3DD816169}"/>
          </ac:spMkLst>
        </pc:spChg>
        <pc:spChg chg="mod">
          <ac:chgData name="Jessica Caluwaerts (RVA-ONEM)" userId="69a28ed7-6ea5-4dee-b00b-210fd4bbd5df" providerId="ADAL" clId="{35AA1B7C-C295-4913-9F3C-FB9E4F75EA71}" dt="2024-03-22T11:18:03.826" v="1098" actId="12"/>
          <ac:spMkLst>
            <pc:docMk/>
            <pc:sldMk cId="922037794" sldId="1018"/>
            <ac:spMk id="3" creationId="{A18BDB6F-8C4B-4676-913D-048FC2193813}"/>
          </ac:spMkLst>
        </pc:spChg>
        <pc:spChg chg="mod">
          <ac:chgData name="Jessica Caluwaerts (RVA-ONEM)" userId="69a28ed7-6ea5-4dee-b00b-210fd4bbd5df" providerId="ADAL" clId="{35AA1B7C-C295-4913-9F3C-FB9E4F75EA71}" dt="2024-03-22T11:18:26.817" v="1101" actId="12"/>
          <ac:spMkLst>
            <pc:docMk/>
            <pc:sldMk cId="922037794" sldId="1018"/>
            <ac:spMk id="6" creationId="{71F46938-92FA-4069-87A2-D2B9ADA5566B}"/>
          </ac:spMkLst>
        </pc:spChg>
        <pc:spChg chg="mod">
          <ac:chgData name="Jessica Caluwaerts (RVA-ONEM)" userId="69a28ed7-6ea5-4dee-b00b-210fd4bbd5df" providerId="ADAL" clId="{35AA1B7C-C295-4913-9F3C-FB9E4F75EA71}" dt="2024-03-22T11:00:23.229" v="870" actId="242"/>
          <ac:spMkLst>
            <pc:docMk/>
            <pc:sldMk cId="922037794" sldId="1018"/>
            <ac:spMk id="7" creationId="{6CFE7F1C-D70F-42D5-8CE8-E2EC6230D554}"/>
          </ac:spMkLst>
        </pc:spChg>
        <pc:picChg chg="mod">
          <ac:chgData name="Jessica Caluwaerts (RVA-ONEM)" userId="69a28ed7-6ea5-4dee-b00b-210fd4bbd5df" providerId="ADAL" clId="{35AA1B7C-C295-4913-9F3C-FB9E4F75EA71}" dt="2024-03-22T11:17:12.569" v="1091" actId="1037"/>
          <ac:picMkLst>
            <pc:docMk/>
            <pc:sldMk cId="922037794" sldId="1018"/>
            <ac:picMk id="5" creationId="{051F4A90-A8FB-4439-8CCE-B91521BD9A83}"/>
          </ac:picMkLst>
        </pc:picChg>
        <pc:picChg chg="mod">
          <ac:chgData name="Jessica Caluwaerts (RVA-ONEM)" userId="69a28ed7-6ea5-4dee-b00b-210fd4bbd5df" providerId="ADAL" clId="{35AA1B7C-C295-4913-9F3C-FB9E4F75EA71}" dt="2024-03-22T11:18:38.251" v="1102" actId="1076"/>
          <ac:picMkLst>
            <pc:docMk/>
            <pc:sldMk cId="922037794" sldId="1018"/>
            <ac:picMk id="9" creationId="{83EA103A-C529-724F-406F-082BCF5380C4}"/>
          </ac:picMkLst>
        </pc:picChg>
      </pc:sldChg>
      <pc:sldChg chg="addSp delSp modSp mod">
        <pc:chgData name="Jessica Caluwaerts (RVA-ONEM)" userId="69a28ed7-6ea5-4dee-b00b-210fd4bbd5df" providerId="ADAL" clId="{35AA1B7C-C295-4913-9F3C-FB9E4F75EA71}" dt="2024-03-22T11:53:01.888" v="1530"/>
        <pc:sldMkLst>
          <pc:docMk/>
          <pc:sldMk cId="3824300679" sldId="1019"/>
        </pc:sldMkLst>
        <pc:spChg chg="del mod">
          <ac:chgData name="Jessica Caluwaerts (RVA-ONEM)" userId="69a28ed7-6ea5-4dee-b00b-210fd4bbd5df" providerId="ADAL" clId="{35AA1B7C-C295-4913-9F3C-FB9E4F75EA71}" dt="2024-03-22T11:19:24.318" v="1110" actId="478"/>
          <ac:spMkLst>
            <pc:docMk/>
            <pc:sldMk cId="3824300679" sldId="1019"/>
            <ac:spMk id="2" creationId="{C675321B-9EDD-4903-8193-6BCD23EAD46B}"/>
          </ac:spMkLst>
        </pc:spChg>
        <pc:spChg chg="mod">
          <ac:chgData name="Jessica Caluwaerts (RVA-ONEM)" userId="69a28ed7-6ea5-4dee-b00b-210fd4bbd5df" providerId="ADAL" clId="{35AA1B7C-C295-4913-9F3C-FB9E4F75EA71}" dt="2024-03-22T11:19:50.458" v="1113" actId="12"/>
          <ac:spMkLst>
            <pc:docMk/>
            <pc:sldMk cId="3824300679" sldId="1019"/>
            <ac:spMk id="3" creationId="{BC8C854E-E359-4B10-B03B-16A8971AAD89}"/>
          </ac:spMkLst>
        </pc:spChg>
        <pc:spChg chg="del">
          <ac:chgData name="Jessica Caluwaerts (RVA-ONEM)" userId="69a28ed7-6ea5-4dee-b00b-210fd4bbd5df" providerId="ADAL" clId="{35AA1B7C-C295-4913-9F3C-FB9E4F75EA71}" dt="2024-03-22T11:53:01.622" v="1529" actId="478"/>
          <ac:spMkLst>
            <pc:docMk/>
            <pc:sldMk cId="3824300679" sldId="1019"/>
            <ac:spMk id="4" creationId="{53266F0F-0E9F-4186-B6CC-A03F949AF8F2}"/>
          </ac:spMkLst>
        </pc:spChg>
        <pc:spChg chg="mod">
          <ac:chgData name="Jessica Caluwaerts (RVA-ONEM)" userId="69a28ed7-6ea5-4dee-b00b-210fd4bbd5df" providerId="ADAL" clId="{35AA1B7C-C295-4913-9F3C-FB9E4F75EA71}" dt="2024-03-22T11:20:01.053" v="1115" actId="1076"/>
          <ac:spMkLst>
            <pc:docMk/>
            <pc:sldMk cId="3824300679" sldId="1019"/>
            <ac:spMk id="8" creationId="{8F5C7AF1-B3DB-4513-4FF7-5FD83FE70E61}"/>
          </ac:spMkLst>
        </pc:spChg>
        <pc:spChg chg="add mod">
          <ac:chgData name="Jessica Caluwaerts (RVA-ONEM)" userId="69a28ed7-6ea5-4dee-b00b-210fd4bbd5df" providerId="ADAL" clId="{35AA1B7C-C295-4913-9F3C-FB9E4F75EA71}" dt="2024-03-22T11:26:41.480" v="1211" actId="108"/>
          <ac:spMkLst>
            <pc:docMk/>
            <pc:sldMk cId="3824300679" sldId="1019"/>
            <ac:spMk id="10" creationId="{31A974E9-AAF6-2C1F-B351-F39AE9D373C7}"/>
          </ac:spMkLst>
        </pc:spChg>
        <pc:spChg chg="add mod">
          <ac:chgData name="Jessica Caluwaerts (RVA-ONEM)" userId="69a28ed7-6ea5-4dee-b00b-210fd4bbd5df" providerId="ADAL" clId="{35AA1B7C-C295-4913-9F3C-FB9E4F75EA71}" dt="2024-03-22T11:53:01.888" v="1530"/>
          <ac:spMkLst>
            <pc:docMk/>
            <pc:sldMk cId="3824300679" sldId="1019"/>
            <ac:spMk id="11" creationId="{421B08C6-AADD-600C-C285-6676CE198AB8}"/>
          </ac:spMkLst>
        </pc:spChg>
        <pc:picChg chg="mod">
          <ac:chgData name="Jessica Caluwaerts (RVA-ONEM)" userId="69a28ed7-6ea5-4dee-b00b-210fd4bbd5df" providerId="ADAL" clId="{35AA1B7C-C295-4913-9F3C-FB9E4F75EA71}" dt="2024-03-22T11:19:06.186" v="1105" actId="554"/>
          <ac:picMkLst>
            <pc:docMk/>
            <pc:sldMk cId="3824300679" sldId="1019"/>
            <ac:picMk id="5" creationId="{5D6D8E33-F1C6-4B6E-94C5-AA18D70210D4}"/>
          </ac:picMkLst>
        </pc:picChg>
        <pc:picChg chg="mod">
          <ac:chgData name="Jessica Caluwaerts (RVA-ONEM)" userId="69a28ed7-6ea5-4dee-b00b-210fd4bbd5df" providerId="ADAL" clId="{35AA1B7C-C295-4913-9F3C-FB9E4F75EA71}" dt="2024-03-22T11:19:58.008" v="1114" actId="14100"/>
          <ac:picMkLst>
            <pc:docMk/>
            <pc:sldMk cId="3824300679" sldId="1019"/>
            <ac:picMk id="7" creationId="{7BABDDAC-798B-2A4C-5C41-E68D1C3F5928}"/>
          </ac:picMkLst>
        </pc:picChg>
        <pc:picChg chg="add del mod">
          <ac:chgData name="Jessica Caluwaerts (RVA-ONEM)" userId="69a28ed7-6ea5-4dee-b00b-210fd4bbd5df" providerId="ADAL" clId="{35AA1B7C-C295-4913-9F3C-FB9E4F75EA71}" dt="2024-03-22T11:19:08.257" v="1106" actId="478"/>
          <ac:picMkLst>
            <pc:docMk/>
            <pc:sldMk cId="3824300679" sldId="1019"/>
            <ac:picMk id="9" creationId="{5D4C46E5-B6D9-92AD-EF8B-751A58D87242}"/>
          </ac:picMkLst>
        </pc:picChg>
      </pc:sldChg>
      <pc:sldChg chg="modSp mod">
        <pc:chgData name="Jessica Caluwaerts (RVA-ONEM)" userId="69a28ed7-6ea5-4dee-b00b-210fd4bbd5df" providerId="ADAL" clId="{35AA1B7C-C295-4913-9F3C-FB9E4F75EA71}" dt="2024-03-22T11:46:59.676" v="1487" actId="12"/>
        <pc:sldMkLst>
          <pc:docMk/>
          <pc:sldMk cId="1270850280" sldId="1020"/>
        </pc:sldMkLst>
        <pc:spChg chg="mod">
          <ac:chgData name="Jessica Caluwaerts (RVA-ONEM)" userId="69a28ed7-6ea5-4dee-b00b-210fd4bbd5df" providerId="ADAL" clId="{35AA1B7C-C295-4913-9F3C-FB9E4F75EA71}" dt="2024-03-22T11:46:21.160" v="1483" actId="242"/>
          <ac:spMkLst>
            <pc:docMk/>
            <pc:sldMk cId="1270850280" sldId="1020"/>
            <ac:spMk id="2" creationId="{25DBF1E5-CBE6-4174-9C34-F0F0833F044D}"/>
          </ac:spMkLst>
        </pc:spChg>
        <pc:spChg chg="mod">
          <ac:chgData name="Jessica Caluwaerts (RVA-ONEM)" userId="69a28ed7-6ea5-4dee-b00b-210fd4bbd5df" providerId="ADAL" clId="{35AA1B7C-C295-4913-9F3C-FB9E4F75EA71}" dt="2024-03-22T11:46:59.676" v="1487" actId="12"/>
          <ac:spMkLst>
            <pc:docMk/>
            <pc:sldMk cId="1270850280" sldId="1020"/>
            <ac:spMk id="3" creationId="{1D7B6034-5802-4F1A-8AE1-CFA3DDB7328E}"/>
          </ac:spMkLst>
        </pc:spChg>
      </pc:sldChg>
      <pc:sldChg chg="addSp delSp modSp mod">
        <pc:chgData name="Jessica Caluwaerts (RVA-ONEM)" userId="69a28ed7-6ea5-4dee-b00b-210fd4bbd5df" providerId="ADAL" clId="{35AA1B7C-C295-4913-9F3C-FB9E4F75EA71}" dt="2024-03-22T11:53:44.925" v="1558"/>
        <pc:sldMkLst>
          <pc:docMk/>
          <pc:sldMk cId="2269810438" sldId="1021"/>
        </pc:sldMkLst>
        <pc:spChg chg="mod">
          <ac:chgData name="Jessica Caluwaerts (RVA-ONEM)" userId="69a28ed7-6ea5-4dee-b00b-210fd4bbd5df" providerId="ADAL" clId="{35AA1B7C-C295-4913-9F3C-FB9E4F75EA71}" dt="2024-03-22T11:47:29.061" v="1491" actId="242"/>
          <ac:spMkLst>
            <pc:docMk/>
            <pc:sldMk cId="2269810438" sldId="1021"/>
            <ac:spMk id="2" creationId="{9E7D3608-56AA-4339-A4DA-7B1C73236665}"/>
          </ac:spMkLst>
        </pc:spChg>
        <pc:spChg chg="del">
          <ac:chgData name="Jessica Caluwaerts (RVA-ONEM)" userId="69a28ed7-6ea5-4dee-b00b-210fd4bbd5df" providerId="ADAL" clId="{35AA1B7C-C295-4913-9F3C-FB9E4F75EA71}" dt="2024-03-22T11:53:44.632" v="1557" actId="478"/>
          <ac:spMkLst>
            <pc:docMk/>
            <pc:sldMk cId="2269810438" sldId="1021"/>
            <ac:spMk id="4" creationId="{31250EF6-D59F-423C-87E2-FD90153C384B}"/>
          </ac:spMkLst>
        </pc:spChg>
        <pc:spChg chg="add mod">
          <ac:chgData name="Jessica Caluwaerts (RVA-ONEM)" userId="69a28ed7-6ea5-4dee-b00b-210fd4bbd5df" providerId="ADAL" clId="{35AA1B7C-C295-4913-9F3C-FB9E4F75EA71}" dt="2024-03-22T11:53:44.925" v="1558"/>
          <ac:spMkLst>
            <pc:docMk/>
            <pc:sldMk cId="2269810438" sldId="1021"/>
            <ac:spMk id="6" creationId="{55196142-DBCE-52FD-E912-2B89CBE3F41E}"/>
          </ac:spMkLst>
        </pc:spChg>
      </pc:sldChg>
      <pc:sldChg chg="addSp delSp modSp mod">
        <pc:chgData name="Jessica Caluwaerts (RVA-ONEM)" userId="69a28ed7-6ea5-4dee-b00b-210fd4bbd5df" providerId="ADAL" clId="{35AA1B7C-C295-4913-9F3C-FB9E4F75EA71}" dt="2024-03-22T11:53:30.902" v="1551"/>
        <pc:sldMkLst>
          <pc:docMk/>
          <pc:sldMk cId="3777440659" sldId="1024"/>
        </pc:sldMkLst>
        <pc:spChg chg="mod">
          <ac:chgData name="Jessica Caluwaerts (RVA-ONEM)" userId="69a28ed7-6ea5-4dee-b00b-210fd4bbd5df" providerId="ADAL" clId="{35AA1B7C-C295-4913-9F3C-FB9E4F75EA71}" dt="2024-03-22T11:45:28.669" v="1473" actId="242"/>
          <ac:spMkLst>
            <pc:docMk/>
            <pc:sldMk cId="3777440659" sldId="1024"/>
            <ac:spMk id="2" creationId="{25DBF1E5-CBE6-4174-9C34-F0F0833F044D}"/>
          </ac:spMkLst>
        </pc:spChg>
        <pc:spChg chg="mod">
          <ac:chgData name="Jessica Caluwaerts (RVA-ONEM)" userId="69a28ed7-6ea5-4dee-b00b-210fd4bbd5df" providerId="ADAL" clId="{35AA1B7C-C295-4913-9F3C-FB9E4F75EA71}" dt="2024-03-22T11:46:13.885" v="1482" actId="179"/>
          <ac:spMkLst>
            <pc:docMk/>
            <pc:sldMk cId="3777440659" sldId="1024"/>
            <ac:spMk id="3" creationId="{1D7B6034-5802-4F1A-8AE1-CFA3DDB7328E}"/>
          </ac:spMkLst>
        </pc:spChg>
        <pc:spChg chg="del">
          <ac:chgData name="Jessica Caluwaerts (RVA-ONEM)" userId="69a28ed7-6ea5-4dee-b00b-210fd4bbd5df" providerId="ADAL" clId="{35AA1B7C-C295-4913-9F3C-FB9E4F75EA71}" dt="2024-03-22T11:53:30.582" v="1550" actId="478"/>
          <ac:spMkLst>
            <pc:docMk/>
            <pc:sldMk cId="3777440659" sldId="1024"/>
            <ac:spMk id="4" creationId="{F9447F2C-FDCD-4324-9364-762787591EBD}"/>
          </ac:spMkLst>
        </pc:spChg>
        <pc:spChg chg="add del mod">
          <ac:chgData name="Jessica Caluwaerts (RVA-ONEM)" userId="69a28ed7-6ea5-4dee-b00b-210fd4bbd5df" providerId="ADAL" clId="{35AA1B7C-C295-4913-9F3C-FB9E4F75EA71}" dt="2024-03-22T11:44:44.813" v="1466" actId="478"/>
          <ac:spMkLst>
            <pc:docMk/>
            <pc:sldMk cId="3777440659" sldId="1024"/>
            <ac:spMk id="6" creationId="{6E81E43E-416B-4E88-0F1B-35DA9D1AD8E0}"/>
          </ac:spMkLst>
        </pc:spChg>
        <pc:spChg chg="add del mod">
          <ac:chgData name="Jessica Caluwaerts (RVA-ONEM)" userId="69a28ed7-6ea5-4dee-b00b-210fd4bbd5df" providerId="ADAL" clId="{35AA1B7C-C295-4913-9F3C-FB9E4F75EA71}" dt="2024-03-22T11:53:29.437" v="1549" actId="478"/>
          <ac:spMkLst>
            <pc:docMk/>
            <pc:sldMk cId="3777440659" sldId="1024"/>
            <ac:spMk id="7" creationId="{6206A8F3-B8E8-8636-B640-96000F292010}"/>
          </ac:spMkLst>
        </pc:spChg>
        <pc:spChg chg="add mod">
          <ac:chgData name="Jessica Caluwaerts (RVA-ONEM)" userId="69a28ed7-6ea5-4dee-b00b-210fd4bbd5df" providerId="ADAL" clId="{35AA1B7C-C295-4913-9F3C-FB9E4F75EA71}" dt="2024-03-22T11:53:30.902" v="1551"/>
          <ac:spMkLst>
            <pc:docMk/>
            <pc:sldMk cId="3777440659" sldId="1024"/>
            <ac:spMk id="8" creationId="{C9376878-26AB-76A1-E2B4-93C68C691736}"/>
          </ac:spMkLst>
        </pc:spChg>
      </pc:sldChg>
      <pc:sldChg chg="addSp delSp modSp mod">
        <pc:chgData name="Jessica Caluwaerts (RVA-ONEM)" userId="69a28ed7-6ea5-4dee-b00b-210fd4bbd5df" providerId="ADAL" clId="{35AA1B7C-C295-4913-9F3C-FB9E4F75EA71}" dt="2024-03-22T11:53:41.964" v="1556"/>
        <pc:sldMkLst>
          <pc:docMk/>
          <pc:sldMk cId="3685808163" sldId="1025"/>
        </pc:sldMkLst>
        <pc:spChg chg="mod">
          <ac:chgData name="Jessica Caluwaerts (RVA-ONEM)" userId="69a28ed7-6ea5-4dee-b00b-210fd4bbd5df" providerId="ADAL" clId="{35AA1B7C-C295-4913-9F3C-FB9E4F75EA71}" dt="2024-03-22T11:47:22.953" v="1490" actId="242"/>
          <ac:spMkLst>
            <pc:docMk/>
            <pc:sldMk cId="3685808163" sldId="1025"/>
            <ac:spMk id="2" creationId="{25DBF1E5-CBE6-4174-9C34-F0F0833F044D}"/>
          </ac:spMkLst>
        </pc:spChg>
        <pc:spChg chg="mod">
          <ac:chgData name="Jessica Caluwaerts (RVA-ONEM)" userId="69a28ed7-6ea5-4dee-b00b-210fd4bbd5df" providerId="ADAL" clId="{35AA1B7C-C295-4913-9F3C-FB9E4F75EA71}" dt="2024-03-22T11:53:38.204" v="1554" actId="14100"/>
          <ac:spMkLst>
            <pc:docMk/>
            <pc:sldMk cId="3685808163" sldId="1025"/>
            <ac:spMk id="3" creationId="{1D7B6034-5802-4F1A-8AE1-CFA3DDB7328E}"/>
          </ac:spMkLst>
        </pc:spChg>
        <pc:spChg chg="del">
          <ac:chgData name="Jessica Caluwaerts (RVA-ONEM)" userId="69a28ed7-6ea5-4dee-b00b-210fd4bbd5df" providerId="ADAL" clId="{35AA1B7C-C295-4913-9F3C-FB9E4F75EA71}" dt="2024-03-22T11:53:41.596" v="1555" actId="478"/>
          <ac:spMkLst>
            <pc:docMk/>
            <pc:sldMk cId="3685808163" sldId="1025"/>
            <ac:spMk id="4" creationId="{F9447F2C-FDCD-4324-9364-762787591EBD}"/>
          </ac:spMkLst>
        </pc:spChg>
        <pc:spChg chg="add mod">
          <ac:chgData name="Jessica Caluwaerts (RVA-ONEM)" userId="69a28ed7-6ea5-4dee-b00b-210fd4bbd5df" providerId="ADAL" clId="{35AA1B7C-C295-4913-9F3C-FB9E4F75EA71}" dt="2024-03-22T11:53:41.964" v="1556"/>
          <ac:spMkLst>
            <pc:docMk/>
            <pc:sldMk cId="3685808163" sldId="1025"/>
            <ac:spMk id="6" creationId="{BFA12E18-6655-6E9E-0D10-1AD249A2CAAD}"/>
          </ac:spMkLst>
        </pc:spChg>
      </pc:sldChg>
      <pc:sldChg chg="addSp delSp modSp mod">
        <pc:chgData name="Jessica Caluwaerts (RVA-ONEM)" userId="69a28ed7-6ea5-4dee-b00b-210fd4bbd5df" providerId="ADAL" clId="{35AA1B7C-C295-4913-9F3C-FB9E4F75EA71}" dt="2024-03-22T11:52:54.078" v="1526"/>
        <pc:sldMkLst>
          <pc:docMk/>
          <pc:sldMk cId="2622188548" sldId="1027"/>
        </pc:sldMkLst>
        <pc:spChg chg="mod">
          <ac:chgData name="Jessica Caluwaerts (RVA-ONEM)" userId="69a28ed7-6ea5-4dee-b00b-210fd4bbd5df" providerId="ADAL" clId="{35AA1B7C-C295-4913-9F3C-FB9E4F75EA71}" dt="2024-03-22T10:59:12.385" v="853" actId="14100"/>
          <ac:spMkLst>
            <pc:docMk/>
            <pc:sldMk cId="2622188548" sldId="1027"/>
            <ac:spMk id="2" creationId="{4E9B7637-D94E-4A87-BE9C-791E46A4ECBB}"/>
          </ac:spMkLst>
        </pc:spChg>
        <pc:spChg chg="mod">
          <ac:chgData name="Jessica Caluwaerts (RVA-ONEM)" userId="69a28ed7-6ea5-4dee-b00b-210fd4bbd5df" providerId="ADAL" clId="{35AA1B7C-C295-4913-9F3C-FB9E4F75EA71}" dt="2024-03-22T10:59:15.625" v="854" actId="14100"/>
          <ac:spMkLst>
            <pc:docMk/>
            <pc:sldMk cId="2622188548" sldId="1027"/>
            <ac:spMk id="3" creationId="{271639FC-C418-4D42-834A-CF8F965C8259}"/>
          </ac:spMkLst>
        </pc:spChg>
        <pc:spChg chg="del">
          <ac:chgData name="Jessica Caluwaerts (RVA-ONEM)" userId="69a28ed7-6ea5-4dee-b00b-210fd4bbd5df" providerId="ADAL" clId="{35AA1B7C-C295-4913-9F3C-FB9E4F75EA71}" dt="2024-03-22T11:52:53.184" v="1525" actId="478"/>
          <ac:spMkLst>
            <pc:docMk/>
            <pc:sldMk cId="2622188548" sldId="1027"/>
            <ac:spMk id="4" creationId="{FCFBE585-6CE9-47D7-9ED1-3B8DF00FBF6A}"/>
          </ac:spMkLst>
        </pc:spChg>
        <pc:spChg chg="mod">
          <ac:chgData name="Jessica Caluwaerts (RVA-ONEM)" userId="69a28ed7-6ea5-4dee-b00b-210fd4bbd5df" providerId="ADAL" clId="{35AA1B7C-C295-4913-9F3C-FB9E4F75EA71}" dt="2024-03-22T11:52:51.350" v="1524" actId="14100"/>
          <ac:spMkLst>
            <pc:docMk/>
            <pc:sldMk cId="2622188548" sldId="1027"/>
            <ac:spMk id="6" creationId="{E068183F-AD60-424F-8E67-C2E18FE96D0E}"/>
          </ac:spMkLst>
        </pc:spChg>
        <pc:spChg chg="add mod">
          <ac:chgData name="Jessica Caluwaerts (RVA-ONEM)" userId="69a28ed7-6ea5-4dee-b00b-210fd4bbd5df" providerId="ADAL" clId="{35AA1B7C-C295-4913-9F3C-FB9E4F75EA71}" dt="2024-03-22T11:52:54.078" v="1526"/>
          <ac:spMkLst>
            <pc:docMk/>
            <pc:sldMk cId="2622188548" sldId="1027"/>
            <ac:spMk id="10" creationId="{550C5389-C1C8-8453-6861-98AEFA5E20D9}"/>
          </ac:spMkLst>
        </pc:spChg>
        <pc:picChg chg="mod">
          <ac:chgData name="Jessica Caluwaerts (RVA-ONEM)" userId="69a28ed7-6ea5-4dee-b00b-210fd4bbd5df" providerId="ADAL" clId="{35AA1B7C-C295-4913-9F3C-FB9E4F75EA71}" dt="2024-03-22T11:16:43.292" v="1078" actId="1037"/>
          <ac:picMkLst>
            <pc:docMk/>
            <pc:sldMk cId="2622188548" sldId="1027"/>
            <ac:picMk id="5" creationId="{8E267C27-B8EC-42C9-9DFC-05D625F071C6}"/>
          </ac:picMkLst>
        </pc:picChg>
        <pc:picChg chg="mod">
          <ac:chgData name="Jessica Caluwaerts (RVA-ONEM)" userId="69a28ed7-6ea5-4dee-b00b-210fd4bbd5df" providerId="ADAL" clId="{35AA1B7C-C295-4913-9F3C-FB9E4F75EA71}" dt="2024-03-22T10:58:23.807" v="844" actId="14100"/>
          <ac:picMkLst>
            <pc:docMk/>
            <pc:sldMk cId="2622188548" sldId="1027"/>
            <ac:picMk id="9" creationId="{D3D7F8F8-A966-6DAE-A363-4B60510B250D}"/>
          </ac:picMkLst>
        </pc:picChg>
      </pc:sldChg>
      <pc:sldChg chg="addSp delSp modSp mod">
        <pc:chgData name="Jessica Caluwaerts (RVA-ONEM)" userId="69a28ed7-6ea5-4dee-b00b-210fd4bbd5df" providerId="ADAL" clId="{35AA1B7C-C295-4913-9F3C-FB9E4F75EA71}" dt="2024-03-22T11:52:56.712" v="1528"/>
        <pc:sldMkLst>
          <pc:docMk/>
          <pc:sldMk cId="118183138" sldId="1028"/>
        </pc:sldMkLst>
        <pc:spChg chg="del">
          <ac:chgData name="Jessica Caluwaerts (RVA-ONEM)" userId="69a28ed7-6ea5-4dee-b00b-210fd4bbd5df" providerId="ADAL" clId="{35AA1B7C-C295-4913-9F3C-FB9E4F75EA71}" dt="2024-03-22T11:52:56.148" v="1527" actId="478"/>
          <ac:spMkLst>
            <pc:docMk/>
            <pc:sldMk cId="118183138" sldId="1028"/>
            <ac:spMk id="4" creationId="{1294C775-A8E3-4574-95AA-467767818EC1}"/>
          </ac:spMkLst>
        </pc:spChg>
        <pc:spChg chg="del mod">
          <ac:chgData name="Jessica Caluwaerts (RVA-ONEM)" userId="69a28ed7-6ea5-4dee-b00b-210fd4bbd5df" providerId="ADAL" clId="{35AA1B7C-C295-4913-9F3C-FB9E4F75EA71}" dt="2024-03-22T11:11:45.354" v="1003" actId="478"/>
          <ac:spMkLst>
            <pc:docMk/>
            <pc:sldMk cId="118183138" sldId="1028"/>
            <ac:spMk id="6" creationId="{E8574D57-0666-4DA5-A04C-FC238C9432B1}"/>
          </ac:spMkLst>
        </pc:spChg>
        <pc:spChg chg="del">
          <ac:chgData name="Jessica Caluwaerts (RVA-ONEM)" userId="69a28ed7-6ea5-4dee-b00b-210fd4bbd5df" providerId="ADAL" clId="{35AA1B7C-C295-4913-9F3C-FB9E4F75EA71}" dt="2024-03-22T11:00:54.472" v="875" actId="478"/>
          <ac:spMkLst>
            <pc:docMk/>
            <pc:sldMk cId="118183138" sldId="1028"/>
            <ac:spMk id="7" creationId="{74E59141-0B76-49AD-89B9-D858AD779BB0}"/>
          </ac:spMkLst>
        </pc:spChg>
        <pc:spChg chg="mod">
          <ac:chgData name="Jessica Caluwaerts (RVA-ONEM)" userId="69a28ed7-6ea5-4dee-b00b-210fd4bbd5df" providerId="ADAL" clId="{35AA1B7C-C295-4913-9F3C-FB9E4F75EA71}" dt="2024-03-22T11:12:45.434" v="1012" actId="164"/>
          <ac:spMkLst>
            <pc:docMk/>
            <pc:sldMk cId="118183138" sldId="1028"/>
            <ac:spMk id="9" creationId="{025D2BD5-A368-442D-9A3F-0B1062655A0A}"/>
          </ac:spMkLst>
        </pc:spChg>
        <pc:spChg chg="mod">
          <ac:chgData name="Jessica Caluwaerts (RVA-ONEM)" userId="69a28ed7-6ea5-4dee-b00b-210fd4bbd5df" providerId="ADAL" clId="{35AA1B7C-C295-4913-9F3C-FB9E4F75EA71}" dt="2024-03-22T11:12:45.434" v="1012" actId="164"/>
          <ac:spMkLst>
            <pc:docMk/>
            <pc:sldMk cId="118183138" sldId="1028"/>
            <ac:spMk id="10" creationId="{0B1814B1-0D14-4E26-859E-814982E90325}"/>
          </ac:spMkLst>
        </pc:spChg>
        <pc:spChg chg="del mod topLvl">
          <ac:chgData name="Jessica Caluwaerts (RVA-ONEM)" userId="69a28ed7-6ea5-4dee-b00b-210fd4bbd5df" providerId="ADAL" clId="{35AA1B7C-C295-4913-9F3C-FB9E4F75EA71}" dt="2024-03-22T11:09:23.786" v="939" actId="478"/>
          <ac:spMkLst>
            <pc:docMk/>
            <pc:sldMk cId="118183138" sldId="1028"/>
            <ac:spMk id="12" creationId="{D7DB0D24-0496-47E9-6F41-61B977E1EA9A}"/>
          </ac:spMkLst>
        </pc:spChg>
        <pc:spChg chg="mod">
          <ac:chgData name="Jessica Caluwaerts (RVA-ONEM)" userId="69a28ed7-6ea5-4dee-b00b-210fd4bbd5df" providerId="ADAL" clId="{35AA1B7C-C295-4913-9F3C-FB9E4F75EA71}" dt="2024-03-22T11:10:18.358" v="951" actId="164"/>
          <ac:spMkLst>
            <pc:docMk/>
            <pc:sldMk cId="118183138" sldId="1028"/>
            <ac:spMk id="14" creationId="{0250878E-F989-4B5D-9784-BBD7580C5026}"/>
          </ac:spMkLst>
        </pc:spChg>
        <pc:spChg chg="del">
          <ac:chgData name="Jessica Caluwaerts (RVA-ONEM)" userId="69a28ed7-6ea5-4dee-b00b-210fd4bbd5df" providerId="ADAL" clId="{35AA1B7C-C295-4913-9F3C-FB9E4F75EA71}" dt="2024-03-22T11:00:57.485" v="877" actId="478"/>
          <ac:spMkLst>
            <pc:docMk/>
            <pc:sldMk cId="118183138" sldId="1028"/>
            <ac:spMk id="15" creationId="{56E5E8F6-916A-4FAA-9FB5-883D8966A6D7}"/>
          </ac:spMkLst>
        </pc:spChg>
        <pc:spChg chg="del mod topLvl">
          <ac:chgData name="Jessica Caluwaerts (RVA-ONEM)" userId="69a28ed7-6ea5-4dee-b00b-210fd4bbd5df" providerId="ADAL" clId="{35AA1B7C-C295-4913-9F3C-FB9E4F75EA71}" dt="2024-03-22T11:09:25.085" v="940" actId="478"/>
          <ac:spMkLst>
            <pc:docMk/>
            <pc:sldMk cId="118183138" sldId="1028"/>
            <ac:spMk id="16" creationId="{B0992D1F-4928-AEF4-2B9C-F9BE4151ECF4}"/>
          </ac:spMkLst>
        </pc:spChg>
        <pc:spChg chg="del">
          <ac:chgData name="Jessica Caluwaerts (RVA-ONEM)" userId="69a28ed7-6ea5-4dee-b00b-210fd4bbd5df" providerId="ADAL" clId="{35AA1B7C-C295-4913-9F3C-FB9E4F75EA71}" dt="2024-03-22T11:09:06.549" v="936" actId="478"/>
          <ac:spMkLst>
            <pc:docMk/>
            <pc:sldMk cId="118183138" sldId="1028"/>
            <ac:spMk id="17" creationId="{C29C2EA3-94E3-4A85-86BE-91C9E850B24E}"/>
          </ac:spMkLst>
        </pc:spChg>
        <pc:spChg chg="mod">
          <ac:chgData name="Jessica Caluwaerts (RVA-ONEM)" userId="69a28ed7-6ea5-4dee-b00b-210fd4bbd5df" providerId="ADAL" clId="{35AA1B7C-C295-4913-9F3C-FB9E4F75EA71}" dt="2024-03-22T11:10:18.358" v="951" actId="164"/>
          <ac:spMkLst>
            <pc:docMk/>
            <pc:sldMk cId="118183138" sldId="1028"/>
            <ac:spMk id="18" creationId="{7DA9CEB1-CE8D-47FF-B34C-D393BBFCF957}"/>
          </ac:spMkLst>
        </pc:spChg>
        <pc:spChg chg="mod">
          <ac:chgData name="Jessica Caluwaerts (RVA-ONEM)" userId="69a28ed7-6ea5-4dee-b00b-210fd4bbd5df" providerId="ADAL" clId="{35AA1B7C-C295-4913-9F3C-FB9E4F75EA71}" dt="2024-03-22T11:09:18.366" v="938" actId="14100"/>
          <ac:spMkLst>
            <pc:docMk/>
            <pc:sldMk cId="118183138" sldId="1028"/>
            <ac:spMk id="20" creationId="{321B779B-D964-CDBF-BE40-A31CE9E07EE0}"/>
          </ac:spMkLst>
        </pc:spChg>
        <pc:spChg chg="mod">
          <ac:chgData name="Jessica Caluwaerts (RVA-ONEM)" userId="69a28ed7-6ea5-4dee-b00b-210fd4bbd5df" providerId="ADAL" clId="{35AA1B7C-C295-4913-9F3C-FB9E4F75EA71}" dt="2024-03-22T11:15:59.920" v="1068" actId="164"/>
          <ac:spMkLst>
            <pc:docMk/>
            <pc:sldMk cId="118183138" sldId="1028"/>
            <ac:spMk id="21" creationId="{22AEC6D9-CC06-4B37-94D2-2A70C0ABE7EF}"/>
          </ac:spMkLst>
        </pc:spChg>
        <pc:spChg chg="del">
          <ac:chgData name="Jessica Caluwaerts (RVA-ONEM)" userId="69a28ed7-6ea5-4dee-b00b-210fd4bbd5df" providerId="ADAL" clId="{35AA1B7C-C295-4913-9F3C-FB9E4F75EA71}" dt="2024-03-22T11:00:56.160" v="876" actId="478"/>
          <ac:spMkLst>
            <pc:docMk/>
            <pc:sldMk cId="118183138" sldId="1028"/>
            <ac:spMk id="22" creationId="{A9597DA3-0851-430B-BF14-84FE452A714E}"/>
          </ac:spMkLst>
        </pc:spChg>
        <pc:spChg chg="mod">
          <ac:chgData name="Jessica Caluwaerts (RVA-ONEM)" userId="69a28ed7-6ea5-4dee-b00b-210fd4bbd5df" providerId="ADAL" clId="{35AA1B7C-C295-4913-9F3C-FB9E4F75EA71}" dt="2024-03-22T11:08:59.126" v="934" actId="20577"/>
          <ac:spMkLst>
            <pc:docMk/>
            <pc:sldMk cId="118183138" sldId="1028"/>
            <ac:spMk id="23" creationId="{3A1495FD-27DF-E313-8170-79D461239A19}"/>
          </ac:spMkLst>
        </pc:spChg>
        <pc:spChg chg="del">
          <ac:chgData name="Jessica Caluwaerts (RVA-ONEM)" userId="69a28ed7-6ea5-4dee-b00b-210fd4bbd5df" providerId="ADAL" clId="{35AA1B7C-C295-4913-9F3C-FB9E4F75EA71}" dt="2024-03-22T11:15:11.731" v="1050" actId="478"/>
          <ac:spMkLst>
            <pc:docMk/>
            <pc:sldMk cId="118183138" sldId="1028"/>
            <ac:spMk id="24" creationId="{6A250F8A-0EF2-4E19-9CB0-3860C21DB235}"/>
          </ac:spMkLst>
        </pc:spChg>
        <pc:spChg chg="mod">
          <ac:chgData name="Jessica Caluwaerts (RVA-ONEM)" userId="69a28ed7-6ea5-4dee-b00b-210fd4bbd5df" providerId="ADAL" clId="{35AA1B7C-C295-4913-9F3C-FB9E4F75EA71}" dt="2024-03-22T11:15:59.920" v="1068" actId="164"/>
          <ac:spMkLst>
            <pc:docMk/>
            <pc:sldMk cId="118183138" sldId="1028"/>
            <ac:spMk id="25" creationId="{D5E4AD2F-4116-4015-BD51-B8DFC52C52A1}"/>
          </ac:spMkLst>
        </pc:spChg>
        <pc:spChg chg="mod">
          <ac:chgData name="Jessica Caluwaerts (RVA-ONEM)" userId="69a28ed7-6ea5-4dee-b00b-210fd4bbd5df" providerId="ADAL" clId="{35AA1B7C-C295-4913-9F3C-FB9E4F75EA71}" dt="2024-03-22T11:08:32.971" v="907" actId="113"/>
          <ac:spMkLst>
            <pc:docMk/>
            <pc:sldMk cId="118183138" sldId="1028"/>
            <ac:spMk id="26" creationId="{D0841344-BD57-B4B8-A342-09E0EAD97E6A}"/>
          </ac:spMkLst>
        </pc:spChg>
        <pc:spChg chg="mod">
          <ac:chgData name="Jessica Caluwaerts (RVA-ONEM)" userId="69a28ed7-6ea5-4dee-b00b-210fd4bbd5df" providerId="ADAL" clId="{35AA1B7C-C295-4913-9F3C-FB9E4F75EA71}" dt="2024-03-22T11:26:29.669" v="1210" actId="255"/>
          <ac:spMkLst>
            <pc:docMk/>
            <pc:sldMk cId="118183138" sldId="1028"/>
            <ac:spMk id="32" creationId="{1E442AD6-5A43-4512-A5B0-E5638F7352E7}"/>
          </ac:spMkLst>
        </pc:spChg>
        <pc:spChg chg="add mod">
          <ac:chgData name="Jessica Caluwaerts (RVA-ONEM)" userId="69a28ed7-6ea5-4dee-b00b-210fd4bbd5df" providerId="ADAL" clId="{35AA1B7C-C295-4913-9F3C-FB9E4F75EA71}" dt="2024-03-22T11:11:33.366" v="999" actId="14100"/>
          <ac:spMkLst>
            <pc:docMk/>
            <pc:sldMk cId="118183138" sldId="1028"/>
            <ac:spMk id="41" creationId="{1B6334FC-C354-4679-8A8A-28F7FF731949}"/>
          </ac:spMkLst>
        </pc:spChg>
        <pc:spChg chg="add mod">
          <ac:chgData name="Jessica Caluwaerts (RVA-ONEM)" userId="69a28ed7-6ea5-4dee-b00b-210fd4bbd5df" providerId="ADAL" clId="{35AA1B7C-C295-4913-9F3C-FB9E4F75EA71}" dt="2024-03-22T11:11:29.156" v="998" actId="20577"/>
          <ac:spMkLst>
            <pc:docMk/>
            <pc:sldMk cId="118183138" sldId="1028"/>
            <ac:spMk id="42" creationId="{F2FE5CB3-673F-E6AF-22B0-5D235264E48E}"/>
          </ac:spMkLst>
        </pc:spChg>
        <pc:spChg chg="add mod">
          <ac:chgData name="Jessica Caluwaerts (RVA-ONEM)" userId="69a28ed7-6ea5-4dee-b00b-210fd4bbd5df" providerId="ADAL" clId="{35AA1B7C-C295-4913-9F3C-FB9E4F75EA71}" dt="2024-03-22T11:10:45.994" v="954" actId="164"/>
          <ac:spMkLst>
            <pc:docMk/>
            <pc:sldMk cId="118183138" sldId="1028"/>
            <ac:spMk id="43" creationId="{CDBBAB66-2083-25FE-506C-2BF996E7BE2D}"/>
          </ac:spMkLst>
        </pc:spChg>
        <pc:spChg chg="add mod">
          <ac:chgData name="Jessica Caluwaerts (RVA-ONEM)" userId="69a28ed7-6ea5-4dee-b00b-210fd4bbd5df" providerId="ADAL" clId="{35AA1B7C-C295-4913-9F3C-FB9E4F75EA71}" dt="2024-03-22T11:15:08.875" v="1049" actId="164"/>
          <ac:spMkLst>
            <pc:docMk/>
            <pc:sldMk cId="118183138" sldId="1028"/>
            <ac:spMk id="47" creationId="{98B03F46-A5AB-E5D4-D900-558479E0F44B}"/>
          </ac:spMkLst>
        </pc:spChg>
        <pc:spChg chg="add mod">
          <ac:chgData name="Jessica Caluwaerts (RVA-ONEM)" userId="69a28ed7-6ea5-4dee-b00b-210fd4bbd5df" providerId="ADAL" clId="{35AA1B7C-C295-4913-9F3C-FB9E4F75EA71}" dt="2024-03-22T11:15:08.875" v="1049" actId="164"/>
          <ac:spMkLst>
            <pc:docMk/>
            <pc:sldMk cId="118183138" sldId="1028"/>
            <ac:spMk id="48" creationId="{C7A5EDB1-F491-EB3B-C143-42B46D7093DA}"/>
          </ac:spMkLst>
        </pc:spChg>
        <pc:spChg chg="add mod">
          <ac:chgData name="Jessica Caluwaerts (RVA-ONEM)" userId="69a28ed7-6ea5-4dee-b00b-210fd4bbd5df" providerId="ADAL" clId="{35AA1B7C-C295-4913-9F3C-FB9E4F75EA71}" dt="2024-03-22T11:15:08.875" v="1049" actId="164"/>
          <ac:spMkLst>
            <pc:docMk/>
            <pc:sldMk cId="118183138" sldId="1028"/>
            <ac:spMk id="49" creationId="{F5EAD960-DC3B-A8B2-0CE2-2A158F664E64}"/>
          </ac:spMkLst>
        </pc:spChg>
        <pc:spChg chg="add mod">
          <ac:chgData name="Jessica Caluwaerts (RVA-ONEM)" userId="69a28ed7-6ea5-4dee-b00b-210fd4bbd5df" providerId="ADAL" clId="{35AA1B7C-C295-4913-9F3C-FB9E4F75EA71}" dt="2024-03-22T11:52:56.712" v="1528"/>
          <ac:spMkLst>
            <pc:docMk/>
            <pc:sldMk cId="118183138" sldId="1028"/>
            <ac:spMk id="55" creationId="{288FC66D-466B-3F9F-258A-C1FC173CA8A6}"/>
          </ac:spMkLst>
        </pc:spChg>
        <pc:grpChg chg="add del mod">
          <ac:chgData name="Jessica Caluwaerts (RVA-ONEM)" userId="69a28ed7-6ea5-4dee-b00b-210fd4bbd5df" providerId="ADAL" clId="{35AA1B7C-C295-4913-9F3C-FB9E4F75EA71}" dt="2024-03-22T11:08:19.048" v="903" actId="165"/>
          <ac:grpSpMkLst>
            <pc:docMk/>
            <pc:sldMk cId="118183138" sldId="1028"/>
            <ac:grpSpMk id="8" creationId="{5E272BDB-14A6-9063-5FB2-509B9A75A766}"/>
          </ac:grpSpMkLst>
        </pc:grpChg>
        <pc:grpChg chg="mod topLvl">
          <ac:chgData name="Jessica Caluwaerts (RVA-ONEM)" userId="69a28ed7-6ea5-4dee-b00b-210fd4bbd5df" providerId="ADAL" clId="{35AA1B7C-C295-4913-9F3C-FB9E4F75EA71}" dt="2024-03-22T11:08:41.287" v="908" actId="164"/>
          <ac:grpSpMkLst>
            <pc:docMk/>
            <pc:sldMk cId="118183138" sldId="1028"/>
            <ac:grpSpMk id="19" creationId="{1F77BDA0-F9AB-CE09-5550-7D59E83F4B33}"/>
          </ac:grpSpMkLst>
        </pc:grpChg>
        <pc:grpChg chg="add del mod">
          <ac:chgData name="Jessica Caluwaerts (RVA-ONEM)" userId="69a28ed7-6ea5-4dee-b00b-210fd4bbd5df" providerId="ADAL" clId="{35AA1B7C-C295-4913-9F3C-FB9E4F75EA71}" dt="2024-03-22T11:08:19.048" v="903" actId="165"/>
          <ac:grpSpMkLst>
            <pc:docMk/>
            <pc:sldMk cId="118183138" sldId="1028"/>
            <ac:grpSpMk id="38" creationId="{5BBEA7E1-89FA-441E-6895-6A891A8AAE0F}"/>
          </ac:grpSpMkLst>
        </pc:grpChg>
        <pc:grpChg chg="add mod">
          <ac:chgData name="Jessica Caluwaerts (RVA-ONEM)" userId="69a28ed7-6ea5-4dee-b00b-210fd4bbd5df" providerId="ADAL" clId="{35AA1B7C-C295-4913-9F3C-FB9E4F75EA71}" dt="2024-03-22T11:10:18.358" v="951" actId="164"/>
          <ac:grpSpMkLst>
            <pc:docMk/>
            <pc:sldMk cId="118183138" sldId="1028"/>
            <ac:grpSpMk id="39" creationId="{84D2B0F6-B7F5-55D6-E322-F78E9D13AE01}"/>
          </ac:grpSpMkLst>
        </pc:grpChg>
        <pc:grpChg chg="add mod">
          <ac:chgData name="Jessica Caluwaerts (RVA-ONEM)" userId="69a28ed7-6ea5-4dee-b00b-210fd4bbd5df" providerId="ADAL" clId="{35AA1B7C-C295-4913-9F3C-FB9E4F75EA71}" dt="2024-03-22T11:16:17.768" v="1071" actId="1076"/>
          <ac:grpSpMkLst>
            <pc:docMk/>
            <pc:sldMk cId="118183138" sldId="1028"/>
            <ac:grpSpMk id="40" creationId="{A3979C8F-6259-80D9-7B76-A69757DAF2C5}"/>
          </ac:grpSpMkLst>
        </pc:grpChg>
        <pc:grpChg chg="add mod">
          <ac:chgData name="Jessica Caluwaerts (RVA-ONEM)" userId="69a28ed7-6ea5-4dee-b00b-210fd4bbd5df" providerId="ADAL" clId="{35AA1B7C-C295-4913-9F3C-FB9E4F75EA71}" dt="2024-03-22T11:11:18.884" v="966" actId="164"/>
          <ac:grpSpMkLst>
            <pc:docMk/>
            <pc:sldMk cId="118183138" sldId="1028"/>
            <ac:grpSpMk id="44" creationId="{EF10BD22-594E-4292-69C6-D3E258143B6C}"/>
          </ac:grpSpMkLst>
        </pc:grpChg>
        <pc:grpChg chg="add mod">
          <ac:chgData name="Jessica Caluwaerts (RVA-ONEM)" userId="69a28ed7-6ea5-4dee-b00b-210fd4bbd5df" providerId="ADAL" clId="{35AA1B7C-C295-4913-9F3C-FB9E4F75EA71}" dt="2024-03-22T11:12:45.434" v="1012" actId="164"/>
          <ac:grpSpMkLst>
            <pc:docMk/>
            <pc:sldMk cId="118183138" sldId="1028"/>
            <ac:grpSpMk id="45" creationId="{2E11B6B8-F7C6-18E3-F705-4CB2B2CDFD1F}"/>
          </ac:grpSpMkLst>
        </pc:grpChg>
        <pc:grpChg chg="add mod">
          <ac:chgData name="Jessica Caluwaerts (RVA-ONEM)" userId="69a28ed7-6ea5-4dee-b00b-210fd4bbd5df" providerId="ADAL" clId="{35AA1B7C-C295-4913-9F3C-FB9E4F75EA71}" dt="2024-03-22T11:12:50.205" v="1013" actId="1076"/>
          <ac:grpSpMkLst>
            <pc:docMk/>
            <pc:sldMk cId="118183138" sldId="1028"/>
            <ac:grpSpMk id="46" creationId="{6A317D04-48B5-7F1B-F60D-AB759F05A82C}"/>
          </ac:grpSpMkLst>
        </pc:grpChg>
        <pc:grpChg chg="add mod">
          <ac:chgData name="Jessica Caluwaerts (RVA-ONEM)" userId="69a28ed7-6ea5-4dee-b00b-210fd4bbd5df" providerId="ADAL" clId="{35AA1B7C-C295-4913-9F3C-FB9E4F75EA71}" dt="2024-03-22T11:15:59.920" v="1068" actId="164"/>
          <ac:grpSpMkLst>
            <pc:docMk/>
            <pc:sldMk cId="118183138" sldId="1028"/>
            <ac:grpSpMk id="52" creationId="{1AD9D03D-BDA4-B734-DE76-4CC06860AFFF}"/>
          </ac:grpSpMkLst>
        </pc:grpChg>
        <pc:grpChg chg="add mod">
          <ac:chgData name="Jessica Caluwaerts (RVA-ONEM)" userId="69a28ed7-6ea5-4dee-b00b-210fd4bbd5df" providerId="ADAL" clId="{35AA1B7C-C295-4913-9F3C-FB9E4F75EA71}" dt="2024-03-22T11:16:04.397" v="1069" actId="1076"/>
          <ac:grpSpMkLst>
            <pc:docMk/>
            <pc:sldMk cId="118183138" sldId="1028"/>
            <ac:grpSpMk id="53" creationId="{56AF4BDF-38F2-D464-D6C1-57439499455D}"/>
          </ac:grpSpMkLst>
        </pc:grpChg>
        <pc:picChg chg="mod">
          <ac:chgData name="Jessica Caluwaerts (RVA-ONEM)" userId="69a28ed7-6ea5-4dee-b00b-210fd4bbd5df" providerId="ADAL" clId="{35AA1B7C-C295-4913-9F3C-FB9E4F75EA71}" dt="2024-03-22T11:17:02.031" v="1088" actId="553"/>
          <ac:picMkLst>
            <pc:docMk/>
            <pc:sldMk cId="118183138" sldId="1028"/>
            <ac:picMk id="2" creationId="{BF4B378D-A846-D728-1D7E-B322072AAFCE}"/>
          </ac:picMkLst>
        </pc:picChg>
        <pc:picChg chg="mod">
          <ac:chgData name="Jessica Caluwaerts (RVA-ONEM)" userId="69a28ed7-6ea5-4dee-b00b-210fd4bbd5df" providerId="ADAL" clId="{35AA1B7C-C295-4913-9F3C-FB9E4F75EA71}" dt="2024-03-22T11:17:02.031" v="1088" actId="553"/>
          <ac:picMkLst>
            <pc:docMk/>
            <pc:sldMk cId="118183138" sldId="1028"/>
            <ac:picMk id="3" creationId="{77CD5B94-11C2-F778-07D5-10FC1B6D7F04}"/>
          </ac:picMkLst>
        </pc:picChg>
        <pc:picChg chg="del">
          <ac:chgData name="Jessica Caluwaerts (RVA-ONEM)" userId="69a28ed7-6ea5-4dee-b00b-210fd4bbd5df" providerId="ADAL" clId="{35AA1B7C-C295-4913-9F3C-FB9E4F75EA71}" dt="2024-03-22T11:10:50.912" v="956" actId="478"/>
          <ac:picMkLst>
            <pc:docMk/>
            <pc:sldMk cId="118183138" sldId="1028"/>
            <ac:picMk id="11" creationId="{D8192E53-28EA-D340-9669-DCAE853C2018}"/>
          </ac:picMkLst>
        </pc:picChg>
        <pc:picChg chg="del">
          <ac:chgData name="Jessica Caluwaerts (RVA-ONEM)" userId="69a28ed7-6ea5-4dee-b00b-210fd4bbd5df" providerId="ADAL" clId="{35AA1B7C-C295-4913-9F3C-FB9E4F75EA71}" dt="2024-03-22T11:08:50.136" v="912" actId="478"/>
          <ac:picMkLst>
            <pc:docMk/>
            <pc:sldMk cId="118183138" sldId="1028"/>
            <ac:picMk id="13" creationId="{9EFE0CC3-AFA2-AA8E-C707-8D851F4FA4F6}"/>
          </ac:picMkLst>
        </pc:picChg>
        <pc:picChg chg="add del mod ord">
          <ac:chgData name="Jessica Caluwaerts (RVA-ONEM)" userId="69a28ed7-6ea5-4dee-b00b-210fd4bbd5df" providerId="ADAL" clId="{35AA1B7C-C295-4913-9F3C-FB9E4F75EA71}" dt="2024-03-22T11:14:37.341" v="1041" actId="478"/>
          <ac:picMkLst>
            <pc:docMk/>
            <pc:sldMk cId="118183138" sldId="1028"/>
            <ac:picMk id="28" creationId="{310DEE26-4B15-B28B-4168-D863037C58C3}"/>
          </ac:picMkLst>
        </pc:picChg>
        <pc:picChg chg="add mod topLvl">
          <ac:chgData name="Jessica Caluwaerts (RVA-ONEM)" userId="69a28ed7-6ea5-4dee-b00b-210fd4bbd5df" providerId="ADAL" clId="{35AA1B7C-C295-4913-9F3C-FB9E4F75EA71}" dt="2024-03-22T11:08:41.287" v="908" actId="164"/>
          <ac:picMkLst>
            <pc:docMk/>
            <pc:sldMk cId="118183138" sldId="1028"/>
            <ac:picMk id="30" creationId="{8407A49B-1BB4-52F1-36F8-A7598F3C1112}"/>
          </ac:picMkLst>
        </pc:picChg>
        <pc:picChg chg="add mod ord">
          <ac:chgData name="Jessica Caluwaerts (RVA-ONEM)" userId="69a28ed7-6ea5-4dee-b00b-210fd4bbd5df" providerId="ADAL" clId="{35AA1B7C-C295-4913-9F3C-FB9E4F75EA71}" dt="2024-03-22T11:11:18.884" v="966" actId="164"/>
          <ac:picMkLst>
            <pc:docMk/>
            <pc:sldMk cId="118183138" sldId="1028"/>
            <ac:picMk id="33" creationId="{BE7A451B-8D88-3AE1-0360-CF19315B50CC}"/>
          </ac:picMkLst>
        </pc:picChg>
        <pc:picChg chg="add del mod">
          <ac:chgData name="Jessica Caluwaerts (RVA-ONEM)" userId="69a28ed7-6ea5-4dee-b00b-210fd4bbd5df" providerId="ADAL" clId="{35AA1B7C-C295-4913-9F3C-FB9E4F75EA71}" dt="2024-03-22T11:16:06.523" v="1070" actId="478"/>
          <ac:picMkLst>
            <pc:docMk/>
            <pc:sldMk cId="118183138" sldId="1028"/>
            <ac:picMk id="35" creationId="{0E755090-1D6E-6DA7-BF50-312B48EFD955}"/>
          </ac:picMkLst>
        </pc:picChg>
        <pc:picChg chg="add mod topLvl">
          <ac:chgData name="Jessica Caluwaerts (RVA-ONEM)" userId="69a28ed7-6ea5-4dee-b00b-210fd4bbd5df" providerId="ADAL" clId="{35AA1B7C-C295-4913-9F3C-FB9E4F75EA71}" dt="2024-03-22T11:08:41.287" v="908" actId="164"/>
          <ac:picMkLst>
            <pc:docMk/>
            <pc:sldMk cId="118183138" sldId="1028"/>
            <ac:picMk id="37" creationId="{F4789690-70F1-63A0-4138-9D1D491F4672}"/>
          </ac:picMkLst>
        </pc:picChg>
        <pc:picChg chg="add mod">
          <ac:chgData name="Jessica Caluwaerts (RVA-ONEM)" userId="69a28ed7-6ea5-4dee-b00b-210fd4bbd5df" providerId="ADAL" clId="{35AA1B7C-C295-4913-9F3C-FB9E4F75EA71}" dt="2024-03-22T11:15:08.875" v="1049" actId="164"/>
          <ac:picMkLst>
            <pc:docMk/>
            <pc:sldMk cId="118183138" sldId="1028"/>
            <ac:picMk id="51" creationId="{9E327953-8282-3CE0-9130-FCF7352D910D}"/>
          </ac:picMkLst>
        </pc:picChg>
        <pc:picChg chg="add del mod">
          <ac:chgData name="Jessica Caluwaerts (RVA-ONEM)" userId="69a28ed7-6ea5-4dee-b00b-210fd4bbd5df" providerId="ADAL" clId="{35AA1B7C-C295-4913-9F3C-FB9E4F75EA71}" dt="2024-03-22T11:16:55.141" v="1087" actId="478"/>
          <ac:picMkLst>
            <pc:docMk/>
            <pc:sldMk cId="118183138" sldId="1028"/>
            <ac:picMk id="54" creationId="{C1FA17BA-0857-4DD9-E7BB-B5C16894DD63}"/>
          </ac:picMkLst>
        </pc:picChg>
        <pc:picChg chg="del">
          <ac:chgData name="Jessica Caluwaerts (RVA-ONEM)" userId="69a28ed7-6ea5-4dee-b00b-210fd4bbd5df" providerId="ADAL" clId="{35AA1B7C-C295-4913-9F3C-FB9E4F75EA71}" dt="2024-03-22T11:15:11.731" v="1050" actId="478"/>
          <ac:picMkLst>
            <pc:docMk/>
            <pc:sldMk cId="118183138" sldId="1028"/>
            <ac:picMk id="1036" creationId="{5B643228-75D7-40E7-A0A0-618119D1339B}"/>
          </ac:picMkLst>
        </pc:picChg>
      </pc:sldChg>
      <pc:sldChg chg="addSp delSp modSp mod">
        <pc:chgData name="Jessica Caluwaerts (RVA-ONEM)" userId="69a28ed7-6ea5-4dee-b00b-210fd4bbd5df" providerId="ADAL" clId="{35AA1B7C-C295-4913-9F3C-FB9E4F75EA71}" dt="2024-03-22T12:19:26.261" v="1575" actId="14100"/>
        <pc:sldMkLst>
          <pc:docMk/>
          <pc:sldMk cId="1247378634" sldId="1337"/>
        </pc:sldMkLst>
        <pc:spChg chg="del">
          <ac:chgData name="Jessica Caluwaerts (RVA-ONEM)" userId="69a28ed7-6ea5-4dee-b00b-210fd4bbd5df" providerId="ADAL" clId="{35AA1B7C-C295-4913-9F3C-FB9E4F75EA71}" dt="2024-03-22T11:53:11.982" v="1536" actId="478"/>
          <ac:spMkLst>
            <pc:docMk/>
            <pc:sldMk cId="1247378634" sldId="1337"/>
            <ac:spMk id="4" creationId="{1ABB4B3C-0B83-49E6-A2FE-FAFF12A5A460}"/>
          </ac:spMkLst>
        </pc:spChg>
        <pc:spChg chg="del mod">
          <ac:chgData name="Jessica Caluwaerts (RVA-ONEM)" userId="69a28ed7-6ea5-4dee-b00b-210fd4bbd5df" providerId="ADAL" clId="{35AA1B7C-C295-4913-9F3C-FB9E4F75EA71}" dt="2024-03-22T11:21:32.856" v="1141" actId="478"/>
          <ac:spMkLst>
            <pc:docMk/>
            <pc:sldMk cId="1247378634" sldId="1337"/>
            <ac:spMk id="5" creationId="{FEA5E52F-FED8-4B4E-A576-EF8AC1315A03}"/>
          </ac:spMkLst>
        </pc:spChg>
        <pc:spChg chg="mod">
          <ac:chgData name="Jessica Caluwaerts (RVA-ONEM)" userId="69a28ed7-6ea5-4dee-b00b-210fd4bbd5df" providerId="ADAL" clId="{35AA1B7C-C295-4913-9F3C-FB9E4F75EA71}" dt="2024-03-22T12:19:26.261" v="1575" actId="14100"/>
          <ac:spMkLst>
            <pc:docMk/>
            <pc:sldMk cId="1247378634" sldId="1337"/>
            <ac:spMk id="6" creationId="{51FC9406-EE1B-4D24-9E22-46976B2DFACB}"/>
          </ac:spMkLst>
        </pc:spChg>
        <pc:spChg chg="add mod">
          <ac:chgData name="Jessica Caluwaerts (RVA-ONEM)" userId="69a28ed7-6ea5-4dee-b00b-210fd4bbd5df" providerId="ADAL" clId="{35AA1B7C-C295-4913-9F3C-FB9E4F75EA71}" dt="2024-03-22T12:19:17.625" v="1574" actId="2711"/>
          <ac:spMkLst>
            <pc:docMk/>
            <pc:sldMk cId="1247378634" sldId="1337"/>
            <ac:spMk id="7" creationId="{2E198C5F-EEAB-765C-6012-3D3A7064E2DB}"/>
          </ac:spMkLst>
        </pc:spChg>
        <pc:spChg chg="add mod">
          <ac:chgData name="Jessica Caluwaerts (RVA-ONEM)" userId="69a28ed7-6ea5-4dee-b00b-210fd4bbd5df" providerId="ADAL" clId="{35AA1B7C-C295-4913-9F3C-FB9E4F75EA71}" dt="2024-03-22T11:24:29.345" v="1174"/>
          <ac:spMkLst>
            <pc:docMk/>
            <pc:sldMk cId="1247378634" sldId="1337"/>
            <ac:spMk id="10" creationId="{429D84AD-70C4-39EF-B074-A648731F823D}"/>
          </ac:spMkLst>
        </pc:spChg>
        <pc:spChg chg="add mod">
          <ac:chgData name="Jessica Caluwaerts (RVA-ONEM)" userId="69a28ed7-6ea5-4dee-b00b-210fd4bbd5df" providerId="ADAL" clId="{35AA1B7C-C295-4913-9F3C-FB9E4F75EA71}" dt="2024-03-22T11:53:12.336" v="1537"/>
          <ac:spMkLst>
            <pc:docMk/>
            <pc:sldMk cId="1247378634" sldId="1337"/>
            <ac:spMk id="11" creationId="{E01C3BDC-C336-1A29-9276-C938159972A2}"/>
          </ac:spMkLst>
        </pc:spChg>
        <pc:picChg chg="mod">
          <ac:chgData name="Jessica Caluwaerts (RVA-ONEM)" userId="69a28ed7-6ea5-4dee-b00b-210fd4bbd5df" providerId="ADAL" clId="{35AA1B7C-C295-4913-9F3C-FB9E4F75EA71}" dt="2024-03-22T11:23:02.576" v="1163" actId="1076"/>
          <ac:picMkLst>
            <pc:docMk/>
            <pc:sldMk cId="1247378634" sldId="1337"/>
            <ac:picMk id="2" creationId="{14456734-5EDB-0AFE-B4D9-899C51CA77B8}"/>
          </ac:picMkLst>
        </pc:picChg>
        <pc:picChg chg="mod">
          <ac:chgData name="Jessica Caluwaerts (RVA-ONEM)" userId="69a28ed7-6ea5-4dee-b00b-210fd4bbd5df" providerId="ADAL" clId="{35AA1B7C-C295-4913-9F3C-FB9E4F75EA71}" dt="2024-03-22T11:22:59.411" v="1162" actId="1076"/>
          <ac:picMkLst>
            <pc:docMk/>
            <pc:sldMk cId="1247378634" sldId="1337"/>
            <ac:picMk id="3" creationId="{748B4691-D18F-88C5-FB79-D70061D22880}"/>
          </ac:picMkLst>
        </pc:picChg>
        <pc:picChg chg="mod">
          <ac:chgData name="Jessica Caluwaerts (RVA-ONEM)" userId="69a28ed7-6ea5-4dee-b00b-210fd4bbd5df" providerId="ADAL" clId="{35AA1B7C-C295-4913-9F3C-FB9E4F75EA71}" dt="2024-03-22T11:22:52.951" v="1160" actId="1076"/>
          <ac:picMkLst>
            <pc:docMk/>
            <pc:sldMk cId="1247378634" sldId="1337"/>
            <ac:picMk id="9" creationId="{5D35188E-298A-F48C-C31C-D0EDB55087D9}"/>
          </ac:picMkLst>
        </pc:picChg>
      </pc:sldChg>
      <pc:sldChg chg="addSp delSp modSp mod">
        <pc:chgData name="Jessica Caluwaerts (RVA-ONEM)" userId="69a28ed7-6ea5-4dee-b00b-210fd4bbd5df" providerId="ADAL" clId="{35AA1B7C-C295-4913-9F3C-FB9E4F75EA71}" dt="2024-03-22T11:53:14.703" v="1539"/>
        <pc:sldMkLst>
          <pc:docMk/>
          <pc:sldMk cId="3208010025" sldId="1339"/>
        </pc:sldMkLst>
        <pc:spChg chg="add mod">
          <ac:chgData name="Jessica Caluwaerts (RVA-ONEM)" userId="69a28ed7-6ea5-4dee-b00b-210fd4bbd5df" providerId="ADAL" clId="{35AA1B7C-C295-4913-9F3C-FB9E4F75EA71}" dt="2024-03-22T11:26:56.104" v="1215" actId="108"/>
          <ac:spMkLst>
            <pc:docMk/>
            <pc:sldMk cId="3208010025" sldId="1339"/>
            <ac:spMk id="2" creationId="{3288D05F-E169-891F-5A43-6147410E9B4D}"/>
          </ac:spMkLst>
        </pc:spChg>
        <pc:spChg chg="del">
          <ac:chgData name="Jessica Caluwaerts (RVA-ONEM)" userId="69a28ed7-6ea5-4dee-b00b-210fd4bbd5df" providerId="ADAL" clId="{35AA1B7C-C295-4913-9F3C-FB9E4F75EA71}" dt="2024-03-22T11:53:14.348" v="1538" actId="478"/>
          <ac:spMkLst>
            <pc:docMk/>
            <pc:sldMk cId="3208010025" sldId="1339"/>
            <ac:spMk id="4" creationId="{1ABB4B3C-0B83-49E6-A2FE-FAFF12A5A460}"/>
          </ac:spMkLst>
        </pc:spChg>
        <pc:spChg chg="del">
          <ac:chgData name="Jessica Caluwaerts (RVA-ONEM)" userId="69a28ed7-6ea5-4dee-b00b-210fd4bbd5df" providerId="ADAL" clId="{35AA1B7C-C295-4913-9F3C-FB9E4F75EA71}" dt="2024-03-22T11:23:39.916" v="1167" actId="478"/>
          <ac:spMkLst>
            <pc:docMk/>
            <pc:sldMk cId="3208010025" sldId="1339"/>
            <ac:spMk id="5" creationId="{FEA5E52F-FED8-4B4E-A576-EF8AC1315A03}"/>
          </ac:spMkLst>
        </pc:spChg>
        <pc:spChg chg="mod">
          <ac:chgData name="Jessica Caluwaerts (RVA-ONEM)" userId="69a28ed7-6ea5-4dee-b00b-210fd4bbd5df" providerId="ADAL" clId="{35AA1B7C-C295-4913-9F3C-FB9E4F75EA71}" dt="2024-03-22T11:24:15.821" v="1172" actId="14100"/>
          <ac:spMkLst>
            <pc:docMk/>
            <pc:sldMk cId="3208010025" sldId="1339"/>
            <ac:spMk id="6" creationId="{51FC9406-EE1B-4D24-9E22-46976B2DFACB}"/>
          </ac:spMkLst>
        </pc:spChg>
        <pc:spChg chg="add del mod">
          <ac:chgData name="Jessica Caluwaerts (RVA-ONEM)" userId="69a28ed7-6ea5-4dee-b00b-210fd4bbd5df" providerId="ADAL" clId="{35AA1B7C-C295-4913-9F3C-FB9E4F75EA71}" dt="2024-03-22T11:23:42.171" v="1168" actId="478"/>
          <ac:spMkLst>
            <pc:docMk/>
            <pc:sldMk cId="3208010025" sldId="1339"/>
            <ac:spMk id="11" creationId="{5FBEE8FF-31B2-EE89-7A2E-BA9975362F87}"/>
          </ac:spMkLst>
        </pc:spChg>
        <pc:spChg chg="add mod">
          <ac:chgData name="Jessica Caluwaerts (RVA-ONEM)" userId="69a28ed7-6ea5-4dee-b00b-210fd4bbd5df" providerId="ADAL" clId="{35AA1B7C-C295-4913-9F3C-FB9E4F75EA71}" dt="2024-03-22T11:24:31.092" v="1175"/>
          <ac:spMkLst>
            <pc:docMk/>
            <pc:sldMk cId="3208010025" sldId="1339"/>
            <ac:spMk id="12" creationId="{7DB2D456-3077-7E6F-1049-B0AF1FE24500}"/>
          </ac:spMkLst>
        </pc:spChg>
        <pc:spChg chg="add mod">
          <ac:chgData name="Jessica Caluwaerts (RVA-ONEM)" userId="69a28ed7-6ea5-4dee-b00b-210fd4bbd5df" providerId="ADAL" clId="{35AA1B7C-C295-4913-9F3C-FB9E4F75EA71}" dt="2024-03-22T11:53:14.703" v="1539"/>
          <ac:spMkLst>
            <pc:docMk/>
            <pc:sldMk cId="3208010025" sldId="1339"/>
            <ac:spMk id="13" creationId="{066CC283-098C-0656-43A1-9349676BE25C}"/>
          </ac:spMkLst>
        </pc:spChg>
      </pc:sldChg>
      <pc:sldChg chg="addSp delSp modSp mod">
        <pc:chgData name="Jessica Caluwaerts (RVA-ONEM)" userId="69a28ed7-6ea5-4dee-b00b-210fd4bbd5df" providerId="ADAL" clId="{35AA1B7C-C295-4913-9F3C-FB9E4F75EA71}" dt="2024-03-22T11:53:18.639" v="1541"/>
        <pc:sldMkLst>
          <pc:docMk/>
          <pc:sldMk cId="2744304297" sldId="1340"/>
        </pc:sldMkLst>
        <pc:spChg chg="add mod">
          <ac:chgData name="Jessica Caluwaerts (RVA-ONEM)" userId="69a28ed7-6ea5-4dee-b00b-210fd4bbd5df" providerId="ADAL" clId="{35AA1B7C-C295-4913-9F3C-FB9E4F75EA71}" dt="2024-03-22T11:24:44.383" v="1178"/>
          <ac:spMkLst>
            <pc:docMk/>
            <pc:sldMk cId="2744304297" sldId="1340"/>
            <ac:spMk id="2" creationId="{D94F8304-41F7-5C06-7F83-6F3900B4BBF1}"/>
          </ac:spMkLst>
        </pc:spChg>
        <pc:spChg chg="del">
          <ac:chgData name="Jessica Caluwaerts (RVA-ONEM)" userId="69a28ed7-6ea5-4dee-b00b-210fd4bbd5df" providerId="ADAL" clId="{35AA1B7C-C295-4913-9F3C-FB9E4F75EA71}" dt="2024-03-22T11:53:18.423" v="1540" actId="478"/>
          <ac:spMkLst>
            <pc:docMk/>
            <pc:sldMk cId="2744304297" sldId="1340"/>
            <ac:spMk id="4" creationId="{1ABB4B3C-0B83-49E6-A2FE-FAFF12A5A460}"/>
          </ac:spMkLst>
        </pc:spChg>
        <pc:spChg chg="del">
          <ac:chgData name="Jessica Caluwaerts (RVA-ONEM)" userId="69a28ed7-6ea5-4dee-b00b-210fd4bbd5df" providerId="ADAL" clId="{35AA1B7C-C295-4913-9F3C-FB9E4F75EA71}" dt="2024-03-22T11:25:25.865" v="1185" actId="478"/>
          <ac:spMkLst>
            <pc:docMk/>
            <pc:sldMk cId="2744304297" sldId="1340"/>
            <ac:spMk id="5" creationId="{FEA5E52F-FED8-4B4E-A576-EF8AC1315A03}"/>
          </ac:spMkLst>
        </pc:spChg>
        <pc:spChg chg="del">
          <ac:chgData name="Jessica Caluwaerts (RVA-ONEM)" userId="69a28ed7-6ea5-4dee-b00b-210fd4bbd5df" providerId="ADAL" clId="{35AA1B7C-C295-4913-9F3C-FB9E4F75EA71}" dt="2024-03-22T11:24:56.589" v="1181" actId="478"/>
          <ac:spMkLst>
            <pc:docMk/>
            <pc:sldMk cId="2744304297" sldId="1340"/>
            <ac:spMk id="6" creationId="{51FC9406-EE1B-4D24-9E22-46976B2DFACB}"/>
          </ac:spMkLst>
        </pc:spChg>
        <pc:spChg chg="add mod">
          <ac:chgData name="Jessica Caluwaerts (RVA-ONEM)" userId="69a28ed7-6ea5-4dee-b00b-210fd4bbd5df" providerId="ADAL" clId="{35AA1B7C-C295-4913-9F3C-FB9E4F75EA71}" dt="2024-03-22T11:25:36.968" v="1190" actId="1036"/>
          <ac:spMkLst>
            <pc:docMk/>
            <pc:sldMk cId="2744304297" sldId="1340"/>
            <ac:spMk id="7" creationId="{86F8E60D-7AE3-BD78-68DC-CE03CD1BD559}"/>
          </ac:spMkLst>
        </pc:spChg>
        <pc:spChg chg="add del mod">
          <ac:chgData name="Jessica Caluwaerts (RVA-ONEM)" userId="69a28ed7-6ea5-4dee-b00b-210fd4bbd5df" providerId="ADAL" clId="{35AA1B7C-C295-4913-9F3C-FB9E4F75EA71}" dt="2024-03-22T11:25:00.432" v="1182" actId="478"/>
          <ac:spMkLst>
            <pc:docMk/>
            <pc:sldMk cId="2744304297" sldId="1340"/>
            <ac:spMk id="9" creationId="{E3DD3524-6E63-C1D8-F560-6BE5D9B112AA}"/>
          </ac:spMkLst>
        </pc:spChg>
        <pc:spChg chg="add del mod">
          <ac:chgData name="Jessica Caluwaerts (RVA-ONEM)" userId="69a28ed7-6ea5-4dee-b00b-210fd4bbd5df" providerId="ADAL" clId="{35AA1B7C-C295-4913-9F3C-FB9E4F75EA71}" dt="2024-03-22T11:25:28.908" v="1186" actId="478"/>
          <ac:spMkLst>
            <pc:docMk/>
            <pc:sldMk cId="2744304297" sldId="1340"/>
            <ac:spMk id="15" creationId="{53A48D39-D097-B379-D9FA-E05D7D3EC021}"/>
          </ac:spMkLst>
        </pc:spChg>
        <pc:spChg chg="add mod">
          <ac:chgData name="Jessica Caluwaerts (RVA-ONEM)" userId="69a28ed7-6ea5-4dee-b00b-210fd4bbd5df" providerId="ADAL" clId="{35AA1B7C-C295-4913-9F3C-FB9E4F75EA71}" dt="2024-03-22T11:26:58.797" v="1216" actId="108"/>
          <ac:spMkLst>
            <pc:docMk/>
            <pc:sldMk cId="2744304297" sldId="1340"/>
            <ac:spMk id="16" creationId="{3C227190-8AC6-8362-1A44-C026F0E13445}"/>
          </ac:spMkLst>
        </pc:spChg>
        <pc:spChg chg="add mod">
          <ac:chgData name="Jessica Caluwaerts (RVA-ONEM)" userId="69a28ed7-6ea5-4dee-b00b-210fd4bbd5df" providerId="ADAL" clId="{35AA1B7C-C295-4913-9F3C-FB9E4F75EA71}" dt="2024-03-22T11:53:18.639" v="1541"/>
          <ac:spMkLst>
            <pc:docMk/>
            <pc:sldMk cId="2744304297" sldId="1340"/>
            <ac:spMk id="17" creationId="{0D25C0B6-3DCB-EB8D-85F6-8AC46BFE393A}"/>
          </ac:spMkLst>
        </pc:spChg>
        <pc:picChg chg="mod">
          <ac:chgData name="Jessica Caluwaerts (RVA-ONEM)" userId="69a28ed7-6ea5-4dee-b00b-210fd4bbd5df" providerId="ADAL" clId="{35AA1B7C-C295-4913-9F3C-FB9E4F75EA71}" dt="2024-03-22T11:25:42.046" v="1196" actId="1036"/>
          <ac:picMkLst>
            <pc:docMk/>
            <pc:sldMk cId="2744304297" sldId="1340"/>
            <ac:picMk id="10" creationId="{2133EC34-1BED-70DB-2AA7-ED592F38F58C}"/>
          </ac:picMkLst>
        </pc:picChg>
        <pc:picChg chg="mod">
          <ac:chgData name="Jessica Caluwaerts (RVA-ONEM)" userId="69a28ed7-6ea5-4dee-b00b-210fd4bbd5df" providerId="ADAL" clId="{35AA1B7C-C295-4913-9F3C-FB9E4F75EA71}" dt="2024-03-22T11:25:45.744" v="1208" actId="1035"/>
          <ac:picMkLst>
            <pc:docMk/>
            <pc:sldMk cId="2744304297" sldId="1340"/>
            <ac:picMk id="13" creationId="{98B891F3-9138-C627-BE65-ED15B8D62E5A}"/>
          </ac:picMkLst>
        </pc:picChg>
      </pc:sldChg>
      <pc:sldChg chg="addSp delSp modSp del mod">
        <pc:chgData name="Jessica Caluwaerts (RVA-ONEM)" userId="69a28ed7-6ea5-4dee-b00b-210fd4bbd5df" providerId="ADAL" clId="{35AA1B7C-C295-4913-9F3C-FB9E4F75EA71}" dt="2024-03-22T11:41:37.426" v="1432" actId="47"/>
        <pc:sldMkLst>
          <pc:docMk/>
          <pc:sldMk cId="2980122427" sldId="1342"/>
        </pc:sldMkLst>
        <pc:spChg chg="add mod">
          <ac:chgData name="Jessica Caluwaerts (RVA-ONEM)" userId="69a28ed7-6ea5-4dee-b00b-210fd4bbd5df" providerId="ADAL" clId="{35AA1B7C-C295-4913-9F3C-FB9E4F75EA71}" dt="2024-03-22T11:27:44.464" v="1230"/>
          <ac:spMkLst>
            <pc:docMk/>
            <pc:sldMk cId="2980122427" sldId="1342"/>
            <ac:spMk id="2" creationId="{EC65A2FC-A32B-A7C1-C9DF-D4C7F2A68AC7}"/>
          </ac:spMkLst>
        </pc:spChg>
        <pc:spChg chg="del mod">
          <ac:chgData name="Jessica Caluwaerts (RVA-ONEM)" userId="69a28ed7-6ea5-4dee-b00b-210fd4bbd5df" providerId="ADAL" clId="{35AA1B7C-C295-4913-9F3C-FB9E4F75EA71}" dt="2024-03-22T11:28:12.047" v="1236" actId="478"/>
          <ac:spMkLst>
            <pc:docMk/>
            <pc:sldMk cId="2980122427" sldId="1342"/>
            <ac:spMk id="3" creationId="{C0389DCE-7D65-A244-F98D-81B44E5C071E}"/>
          </ac:spMkLst>
        </pc:spChg>
        <pc:spChg chg="add del mod">
          <ac:chgData name="Jessica Caluwaerts (RVA-ONEM)" userId="69a28ed7-6ea5-4dee-b00b-210fd4bbd5df" providerId="ADAL" clId="{35AA1B7C-C295-4913-9F3C-FB9E4F75EA71}" dt="2024-03-22T11:28:02.637" v="1232" actId="478"/>
          <ac:spMkLst>
            <pc:docMk/>
            <pc:sldMk cId="2980122427" sldId="1342"/>
            <ac:spMk id="4" creationId="{0B094F7D-583C-6C4D-6CE2-BFEF4D238576}"/>
          </ac:spMkLst>
        </pc:spChg>
        <pc:spChg chg="add mod">
          <ac:chgData name="Jessica Caluwaerts (RVA-ONEM)" userId="69a28ed7-6ea5-4dee-b00b-210fd4bbd5df" providerId="ADAL" clId="{35AA1B7C-C295-4913-9F3C-FB9E4F75EA71}" dt="2024-03-22T11:28:15.623" v="1240" actId="27636"/>
          <ac:spMkLst>
            <pc:docMk/>
            <pc:sldMk cId="2980122427" sldId="1342"/>
            <ac:spMk id="5" creationId="{2629E60E-DA61-F484-D75E-19269B4210C3}"/>
          </ac:spMkLst>
        </pc:spChg>
        <pc:graphicFrameChg chg="mod">
          <ac:chgData name="Jessica Caluwaerts (RVA-ONEM)" userId="69a28ed7-6ea5-4dee-b00b-210fd4bbd5df" providerId="ADAL" clId="{35AA1B7C-C295-4913-9F3C-FB9E4F75EA71}" dt="2024-03-22T11:29:26.996" v="1250"/>
          <ac:graphicFrameMkLst>
            <pc:docMk/>
            <pc:sldMk cId="2980122427" sldId="1342"/>
            <ac:graphicFrameMk id="25" creationId="{EB55E490-9413-2001-41A5-9A488FF403CC}"/>
          </ac:graphicFrameMkLst>
        </pc:graphicFrameChg>
      </pc:sldChg>
      <pc:sldChg chg="modSp mod">
        <pc:chgData name="Jessica Caluwaerts (RVA-ONEM)" userId="69a28ed7-6ea5-4dee-b00b-210fd4bbd5df" providerId="ADAL" clId="{35AA1B7C-C295-4913-9F3C-FB9E4F75EA71}" dt="2024-03-22T11:27:28.271" v="1229" actId="108"/>
        <pc:sldMkLst>
          <pc:docMk/>
          <pc:sldMk cId="3818103383" sldId="1354"/>
        </pc:sldMkLst>
        <pc:spChg chg="mod">
          <ac:chgData name="Jessica Caluwaerts (RVA-ONEM)" userId="69a28ed7-6ea5-4dee-b00b-210fd4bbd5df" providerId="ADAL" clId="{35AA1B7C-C295-4913-9F3C-FB9E4F75EA71}" dt="2024-03-22T11:27:28.271" v="1229" actId="108"/>
          <ac:spMkLst>
            <pc:docMk/>
            <pc:sldMk cId="3818103383" sldId="1354"/>
            <ac:spMk id="3" creationId="{02A8B279-746C-C823-F09E-40FC239BCA29}"/>
          </ac:spMkLst>
        </pc:spChg>
      </pc:sldChg>
      <pc:sldChg chg="addSp delSp modSp mod">
        <pc:chgData name="Jessica Caluwaerts (RVA-ONEM)" userId="69a28ed7-6ea5-4dee-b00b-210fd4bbd5df" providerId="ADAL" clId="{35AA1B7C-C295-4913-9F3C-FB9E4F75EA71}" dt="2024-03-22T13:39:55.593" v="1669" actId="20577"/>
        <pc:sldMkLst>
          <pc:docMk/>
          <pc:sldMk cId="1423706355" sldId="1355"/>
        </pc:sldMkLst>
        <pc:spChg chg="mod">
          <ac:chgData name="Jessica Caluwaerts (RVA-ONEM)" userId="69a28ed7-6ea5-4dee-b00b-210fd4bbd5df" providerId="ADAL" clId="{35AA1B7C-C295-4913-9F3C-FB9E4F75EA71}" dt="2024-03-22T11:50:36.139" v="1504" actId="1076"/>
          <ac:spMkLst>
            <pc:docMk/>
            <pc:sldMk cId="1423706355" sldId="1355"/>
            <ac:spMk id="2" creationId="{7932C933-FF2C-C59A-1B52-F3F6EBE5F681}"/>
          </ac:spMkLst>
        </pc:spChg>
        <pc:spChg chg="mod">
          <ac:chgData name="Jessica Caluwaerts (RVA-ONEM)" userId="69a28ed7-6ea5-4dee-b00b-210fd4bbd5df" providerId="ADAL" clId="{35AA1B7C-C295-4913-9F3C-FB9E4F75EA71}" dt="2024-03-22T13:39:55.593" v="1669" actId="20577"/>
          <ac:spMkLst>
            <pc:docMk/>
            <pc:sldMk cId="1423706355" sldId="1355"/>
            <ac:spMk id="3" creationId="{61A67812-E69C-2979-28E5-7EDFE174FEEF}"/>
          </ac:spMkLst>
        </pc:spChg>
        <pc:spChg chg="del">
          <ac:chgData name="Jessica Caluwaerts (RVA-ONEM)" userId="69a28ed7-6ea5-4dee-b00b-210fd4bbd5df" providerId="ADAL" clId="{35AA1B7C-C295-4913-9F3C-FB9E4F75EA71}" dt="2024-03-22T11:50:32.969" v="1503" actId="478"/>
          <ac:spMkLst>
            <pc:docMk/>
            <pc:sldMk cId="1423706355" sldId="1355"/>
            <ac:spMk id="9" creationId="{3A425B11-16FE-378F-210E-8205C667E036}"/>
          </ac:spMkLst>
        </pc:spChg>
        <pc:spChg chg="add mod">
          <ac:chgData name="Jessica Caluwaerts (RVA-ONEM)" userId="69a28ed7-6ea5-4dee-b00b-210fd4bbd5df" providerId="ADAL" clId="{35AA1B7C-C295-4913-9F3C-FB9E4F75EA71}" dt="2024-03-22T13:39:29.348" v="1631" actId="1076"/>
          <ac:spMkLst>
            <pc:docMk/>
            <pc:sldMk cId="1423706355" sldId="1355"/>
            <ac:spMk id="10" creationId="{CC7F6A29-541E-87AF-E1A6-8897504FC1A6}"/>
          </ac:spMkLst>
        </pc:spChg>
        <pc:picChg chg="del">
          <ac:chgData name="Jessica Caluwaerts (RVA-ONEM)" userId="69a28ed7-6ea5-4dee-b00b-210fd4bbd5df" providerId="ADAL" clId="{35AA1B7C-C295-4913-9F3C-FB9E4F75EA71}" dt="2024-03-22T11:49:28.979" v="1496" actId="478"/>
          <ac:picMkLst>
            <pc:docMk/>
            <pc:sldMk cId="1423706355" sldId="1355"/>
            <ac:picMk id="7" creationId="{B4FE95C8-79B1-56CA-161E-BD02407F28C1}"/>
          </ac:picMkLst>
        </pc:picChg>
        <pc:picChg chg="add mod ord">
          <ac:chgData name="Jessica Caluwaerts (RVA-ONEM)" userId="69a28ed7-6ea5-4dee-b00b-210fd4bbd5df" providerId="ADAL" clId="{35AA1B7C-C295-4913-9F3C-FB9E4F75EA71}" dt="2024-03-22T11:50:58.790" v="1507" actId="1076"/>
          <ac:picMkLst>
            <pc:docMk/>
            <pc:sldMk cId="1423706355" sldId="1355"/>
            <ac:picMk id="8" creationId="{666305D4-967F-95D1-AF13-1B08ED52B76F}"/>
          </ac:picMkLst>
        </pc:picChg>
        <pc:picChg chg="add mod">
          <ac:chgData name="Jessica Caluwaerts (RVA-ONEM)" userId="69a28ed7-6ea5-4dee-b00b-210fd4bbd5df" providerId="ADAL" clId="{35AA1B7C-C295-4913-9F3C-FB9E4F75EA71}" dt="2024-03-22T13:39:32.515" v="1632" actId="1076"/>
          <ac:picMkLst>
            <pc:docMk/>
            <pc:sldMk cId="1423706355" sldId="1355"/>
            <ac:picMk id="11" creationId="{8CCB29F9-AD97-292F-DCEF-D296BC0D844B}"/>
          </ac:picMkLst>
        </pc:picChg>
        <pc:picChg chg="del mod">
          <ac:chgData name="Jessica Caluwaerts (RVA-ONEM)" userId="69a28ed7-6ea5-4dee-b00b-210fd4bbd5df" providerId="ADAL" clId="{35AA1B7C-C295-4913-9F3C-FB9E4F75EA71}" dt="2024-03-22T13:39:09.359" v="1611" actId="478"/>
          <ac:picMkLst>
            <pc:docMk/>
            <pc:sldMk cId="1423706355" sldId="1355"/>
            <ac:picMk id="14" creationId="{C2A48CAA-F778-8D8C-857D-FD69ABE3F670}"/>
          </ac:picMkLst>
        </pc:picChg>
      </pc:sldChg>
      <pc:sldChg chg="modSp mod">
        <pc:chgData name="Jessica Caluwaerts (RVA-ONEM)" userId="69a28ed7-6ea5-4dee-b00b-210fd4bbd5df" providerId="ADAL" clId="{35AA1B7C-C295-4913-9F3C-FB9E4F75EA71}" dt="2024-03-22T11:58:19.911" v="1559" actId="11"/>
        <pc:sldMkLst>
          <pc:docMk/>
          <pc:sldMk cId="2539972891" sldId="1376"/>
        </pc:sldMkLst>
        <pc:spChg chg="mod">
          <ac:chgData name="Jessica Caluwaerts (RVA-ONEM)" userId="69a28ed7-6ea5-4dee-b00b-210fd4bbd5df" providerId="ADAL" clId="{35AA1B7C-C295-4913-9F3C-FB9E4F75EA71}" dt="2024-03-22T11:58:19.911" v="1559" actId="11"/>
          <ac:spMkLst>
            <pc:docMk/>
            <pc:sldMk cId="2539972891" sldId="1376"/>
            <ac:spMk id="3" creationId="{E48C67AF-878B-0B2F-3F41-82E56D1419DD}"/>
          </ac:spMkLst>
        </pc:spChg>
      </pc:sldChg>
      <pc:sldChg chg="addSp delSp modSp mod">
        <pc:chgData name="Jessica Caluwaerts (RVA-ONEM)" userId="69a28ed7-6ea5-4dee-b00b-210fd4bbd5df" providerId="ADAL" clId="{35AA1B7C-C295-4913-9F3C-FB9E4F75EA71}" dt="2024-03-22T12:18:25.428" v="1573" actId="14100"/>
        <pc:sldMkLst>
          <pc:docMk/>
          <pc:sldMk cId="417816392" sldId="1391"/>
        </pc:sldMkLst>
        <pc:spChg chg="del mod">
          <ac:chgData name="Jessica Caluwaerts (RVA-ONEM)" userId="69a28ed7-6ea5-4dee-b00b-210fd4bbd5df" providerId="ADAL" clId="{35AA1B7C-C295-4913-9F3C-FB9E4F75EA71}" dt="2024-03-22T11:53:09.072" v="1534" actId="478"/>
          <ac:spMkLst>
            <pc:docMk/>
            <pc:sldMk cId="417816392" sldId="1391"/>
            <ac:spMk id="4" creationId="{1ABB4B3C-0B83-49E6-A2FE-FAFF12A5A460}"/>
          </ac:spMkLst>
        </pc:spChg>
        <pc:spChg chg="del mod">
          <ac:chgData name="Jessica Caluwaerts (RVA-ONEM)" userId="69a28ed7-6ea5-4dee-b00b-210fd4bbd5df" providerId="ADAL" clId="{35AA1B7C-C295-4913-9F3C-FB9E4F75EA71}" dt="2024-03-22T11:20:47.083" v="1130" actId="478"/>
          <ac:spMkLst>
            <pc:docMk/>
            <pc:sldMk cId="417816392" sldId="1391"/>
            <ac:spMk id="5" creationId="{FEA5E52F-FED8-4B4E-A576-EF8AC1315A03}"/>
          </ac:spMkLst>
        </pc:spChg>
        <pc:spChg chg="mod">
          <ac:chgData name="Jessica Caluwaerts (RVA-ONEM)" userId="69a28ed7-6ea5-4dee-b00b-210fd4bbd5df" providerId="ADAL" clId="{35AA1B7C-C295-4913-9F3C-FB9E4F75EA71}" dt="2024-03-22T12:18:25.428" v="1573" actId="14100"/>
          <ac:spMkLst>
            <pc:docMk/>
            <pc:sldMk cId="417816392" sldId="1391"/>
            <ac:spMk id="6" creationId="{51FC9406-EE1B-4D24-9E22-46976B2DFACB}"/>
          </ac:spMkLst>
        </pc:spChg>
        <pc:spChg chg="add del mod">
          <ac:chgData name="Jessica Caluwaerts (RVA-ONEM)" userId="69a28ed7-6ea5-4dee-b00b-210fd4bbd5df" providerId="ADAL" clId="{35AA1B7C-C295-4913-9F3C-FB9E4F75EA71}" dt="2024-03-22T11:20:37.936" v="1126" actId="478"/>
          <ac:spMkLst>
            <pc:docMk/>
            <pc:sldMk cId="417816392" sldId="1391"/>
            <ac:spMk id="11" creationId="{4AFFAE9F-783F-4BC4-37E7-9C8073795984}"/>
          </ac:spMkLst>
        </pc:spChg>
        <pc:spChg chg="add mod">
          <ac:chgData name="Jessica Caluwaerts (RVA-ONEM)" userId="69a28ed7-6ea5-4dee-b00b-210fd4bbd5df" providerId="ADAL" clId="{35AA1B7C-C295-4913-9F3C-FB9E4F75EA71}" dt="2024-03-22T12:18:16.195" v="1568" actId="14100"/>
          <ac:spMkLst>
            <pc:docMk/>
            <pc:sldMk cId="417816392" sldId="1391"/>
            <ac:spMk id="12" creationId="{5481A4B5-F3FB-3CC1-0235-F0D6EBD5A8F6}"/>
          </ac:spMkLst>
        </pc:spChg>
        <pc:spChg chg="add mod">
          <ac:chgData name="Jessica Caluwaerts (RVA-ONEM)" userId="69a28ed7-6ea5-4dee-b00b-210fd4bbd5df" providerId="ADAL" clId="{35AA1B7C-C295-4913-9F3C-FB9E4F75EA71}" dt="2024-03-22T12:18:10.620" v="1564" actId="14100"/>
          <ac:spMkLst>
            <pc:docMk/>
            <pc:sldMk cId="417816392" sldId="1391"/>
            <ac:spMk id="13" creationId="{C207A7AA-5A72-341B-F42D-7F6D2A76CB23}"/>
          </ac:spMkLst>
        </pc:spChg>
        <pc:spChg chg="add mod">
          <ac:chgData name="Jessica Caluwaerts (RVA-ONEM)" userId="69a28ed7-6ea5-4dee-b00b-210fd4bbd5df" providerId="ADAL" clId="{35AA1B7C-C295-4913-9F3C-FB9E4F75EA71}" dt="2024-03-22T11:53:09.431" v="1535"/>
          <ac:spMkLst>
            <pc:docMk/>
            <pc:sldMk cId="417816392" sldId="1391"/>
            <ac:spMk id="14" creationId="{928EC6F4-8F28-E4D1-0048-569D6F042ADC}"/>
          </ac:spMkLst>
        </pc:spChg>
      </pc:sldChg>
      <pc:sldChg chg="addSp modSp mod">
        <pc:chgData name="Jessica Caluwaerts (RVA-ONEM)" userId="69a28ed7-6ea5-4dee-b00b-210fd4bbd5df" providerId="ADAL" clId="{35AA1B7C-C295-4913-9F3C-FB9E4F75EA71}" dt="2024-03-22T13:23:10.677" v="1577"/>
        <pc:sldMkLst>
          <pc:docMk/>
          <pc:sldMk cId="2546159464" sldId="1392"/>
        </pc:sldMkLst>
        <pc:spChg chg="add mod">
          <ac:chgData name="Jessica Caluwaerts (RVA-ONEM)" userId="69a28ed7-6ea5-4dee-b00b-210fd4bbd5df" providerId="ADAL" clId="{35AA1B7C-C295-4913-9F3C-FB9E4F75EA71}" dt="2024-03-22T11:25:55.592" v="1209"/>
          <ac:spMkLst>
            <pc:docMk/>
            <pc:sldMk cId="2546159464" sldId="1392"/>
            <ac:spMk id="2" creationId="{BF6AAF81-0452-ECAF-824A-5A2D8333552E}"/>
          </ac:spMkLst>
        </pc:spChg>
        <pc:spChg chg="mod">
          <ac:chgData name="Jessica Caluwaerts (RVA-ONEM)" userId="69a28ed7-6ea5-4dee-b00b-210fd4bbd5df" providerId="ADAL" clId="{35AA1B7C-C295-4913-9F3C-FB9E4F75EA71}" dt="2024-03-22T13:23:10.677" v="1577"/>
          <ac:spMkLst>
            <pc:docMk/>
            <pc:sldMk cId="2546159464" sldId="1392"/>
            <ac:spMk id="3" creationId="{8638449A-3195-48C3-B920-8F2630A1C880}"/>
          </ac:spMkLst>
        </pc:spChg>
        <pc:spChg chg="mod">
          <ac:chgData name="Jessica Caluwaerts (RVA-ONEM)" userId="69a28ed7-6ea5-4dee-b00b-210fd4bbd5df" providerId="ADAL" clId="{35AA1B7C-C295-4913-9F3C-FB9E4F75EA71}" dt="2024-03-22T11:27:03.460" v="1218" actId="108"/>
          <ac:spMkLst>
            <pc:docMk/>
            <pc:sldMk cId="2546159464" sldId="1392"/>
            <ac:spMk id="4" creationId="{1C6BEF00-4BF2-28C4-6B89-E43E4CAF5C12}"/>
          </ac:spMkLst>
        </pc:spChg>
        <pc:spChg chg="add mod">
          <ac:chgData name="Jessica Caluwaerts (RVA-ONEM)" userId="69a28ed7-6ea5-4dee-b00b-210fd4bbd5df" providerId="ADAL" clId="{35AA1B7C-C295-4913-9F3C-FB9E4F75EA71}" dt="2024-03-22T11:53:21.938" v="1543"/>
          <ac:spMkLst>
            <pc:docMk/>
            <pc:sldMk cId="2546159464" sldId="1392"/>
            <ac:spMk id="5" creationId="{73EA45C1-B793-A9D4-8234-15464CEFAE19}"/>
          </ac:spMkLst>
        </pc:spChg>
      </pc:sldChg>
      <pc:sldChg chg="addSp modSp mod">
        <pc:chgData name="Jessica Caluwaerts (RVA-ONEM)" userId="69a28ed7-6ea5-4dee-b00b-210fd4bbd5df" providerId="ADAL" clId="{35AA1B7C-C295-4913-9F3C-FB9E4F75EA71}" dt="2024-03-22T11:53:26.127" v="1547"/>
        <pc:sldMkLst>
          <pc:docMk/>
          <pc:sldMk cId="892162093" sldId="1393"/>
        </pc:sldMkLst>
        <pc:spChg chg="mod">
          <ac:chgData name="Jessica Caluwaerts (RVA-ONEM)" userId="69a28ed7-6ea5-4dee-b00b-210fd4bbd5df" providerId="ADAL" clId="{35AA1B7C-C295-4913-9F3C-FB9E4F75EA71}" dt="2024-03-22T11:27:12.258" v="1222" actId="108"/>
          <ac:spMkLst>
            <pc:docMk/>
            <pc:sldMk cId="892162093" sldId="1393"/>
            <ac:spMk id="2" creationId="{E9152486-CC2F-0B7B-83E8-60AA413B0FC3}"/>
          </ac:spMkLst>
        </pc:spChg>
        <pc:spChg chg="add mod">
          <ac:chgData name="Jessica Caluwaerts (RVA-ONEM)" userId="69a28ed7-6ea5-4dee-b00b-210fd4bbd5df" providerId="ADAL" clId="{35AA1B7C-C295-4913-9F3C-FB9E4F75EA71}" dt="2024-03-22T11:44:40.303" v="1464"/>
          <ac:spMkLst>
            <pc:docMk/>
            <pc:sldMk cId="892162093" sldId="1393"/>
            <ac:spMk id="3" creationId="{3A840B9B-970C-A83E-2DCB-CD3BA5B78267}"/>
          </ac:spMkLst>
        </pc:spChg>
        <pc:spChg chg="add mod">
          <ac:chgData name="Jessica Caluwaerts (RVA-ONEM)" userId="69a28ed7-6ea5-4dee-b00b-210fd4bbd5df" providerId="ADAL" clId="{35AA1B7C-C295-4913-9F3C-FB9E4F75EA71}" dt="2024-03-22T11:53:26.127" v="1547"/>
          <ac:spMkLst>
            <pc:docMk/>
            <pc:sldMk cId="892162093" sldId="1393"/>
            <ac:spMk id="4" creationId="{A120491F-5992-6B6E-64FC-3F46AC871677}"/>
          </ac:spMkLst>
        </pc:spChg>
      </pc:sldChg>
      <pc:sldChg chg="addSp delSp modSp add mod">
        <pc:chgData name="Jessica Caluwaerts (RVA-ONEM)" userId="69a28ed7-6ea5-4dee-b00b-210fd4bbd5df" providerId="ADAL" clId="{35AA1B7C-C295-4913-9F3C-FB9E4F75EA71}" dt="2024-03-22T11:52:33.628" v="1518"/>
        <pc:sldMkLst>
          <pc:docMk/>
          <pc:sldMk cId="3977509793" sldId="1394"/>
        </pc:sldMkLst>
        <pc:spChg chg="del">
          <ac:chgData name="Jessica Caluwaerts (RVA-ONEM)" userId="69a28ed7-6ea5-4dee-b00b-210fd4bbd5df" providerId="ADAL" clId="{35AA1B7C-C295-4913-9F3C-FB9E4F75EA71}" dt="2024-03-22T11:52:32.608" v="1517" actId="478"/>
          <ac:spMkLst>
            <pc:docMk/>
            <pc:sldMk cId="3977509793" sldId="1394"/>
            <ac:spMk id="4" creationId="{1294C775-A8E3-4574-95AA-467767818EC1}"/>
          </ac:spMkLst>
        </pc:spChg>
        <pc:spChg chg="del">
          <ac:chgData name="Jessica Caluwaerts (RVA-ONEM)" userId="69a28ed7-6ea5-4dee-b00b-210fd4bbd5df" providerId="ADAL" clId="{35AA1B7C-C295-4913-9F3C-FB9E4F75EA71}" dt="2024-03-22T10:16:06.662" v="248" actId="478"/>
          <ac:spMkLst>
            <pc:docMk/>
            <pc:sldMk cId="3977509793" sldId="1394"/>
            <ac:spMk id="6" creationId="{E8574D57-0666-4DA5-A04C-FC238C9432B1}"/>
          </ac:spMkLst>
        </pc:spChg>
        <pc:spChg chg="del">
          <ac:chgData name="Jessica Caluwaerts (RVA-ONEM)" userId="69a28ed7-6ea5-4dee-b00b-210fd4bbd5df" providerId="ADAL" clId="{35AA1B7C-C295-4913-9F3C-FB9E4F75EA71}" dt="2024-03-22T10:14:36.487" v="200" actId="478"/>
          <ac:spMkLst>
            <pc:docMk/>
            <pc:sldMk cId="3977509793" sldId="1394"/>
            <ac:spMk id="7" creationId="{74E59141-0B76-49AD-89B9-D858AD779BB0}"/>
          </ac:spMkLst>
        </pc:spChg>
        <pc:spChg chg="mod ord">
          <ac:chgData name="Jessica Caluwaerts (RVA-ONEM)" userId="69a28ed7-6ea5-4dee-b00b-210fd4bbd5df" providerId="ADAL" clId="{35AA1B7C-C295-4913-9F3C-FB9E4F75EA71}" dt="2024-03-22T10:37:27.957" v="526" actId="1076"/>
          <ac:spMkLst>
            <pc:docMk/>
            <pc:sldMk cId="3977509793" sldId="1394"/>
            <ac:spMk id="9" creationId="{025D2BD5-A368-442D-9A3F-0B1062655A0A}"/>
          </ac:spMkLst>
        </pc:spChg>
        <pc:spChg chg="mod ord">
          <ac:chgData name="Jessica Caluwaerts (RVA-ONEM)" userId="69a28ed7-6ea5-4dee-b00b-210fd4bbd5df" providerId="ADAL" clId="{35AA1B7C-C295-4913-9F3C-FB9E4F75EA71}" dt="2024-03-22T10:38:23.095" v="541" actId="1038"/>
          <ac:spMkLst>
            <pc:docMk/>
            <pc:sldMk cId="3977509793" sldId="1394"/>
            <ac:spMk id="10" creationId="{0B1814B1-0D14-4E26-859E-814982E90325}"/>
          </ac:spMkLst>
        </pc:spChg>
        <pc:spChg chg="mod">
          <ac:chgData name="Jessica Caluwaerts (RVA-ONEM)" userId="69a28ed7-6ea5-4dee-b00b-210fd4bbd5df" providerId="ADAL" clId="{35AA1B7C-C295-4913-9F3C-FB9E4F75EA71}" dt="2024-03-22T10:36:11.775" v="506" actId="207"/>
          <ac:spMkLst>
            <pc:docMk/>
            <pc:sldMk cId="3977509793" sldId="1394"/>
            <ac:spMk id="14" creationId="{0250878E-F989-4B5D-9784-BBD7580C5026}"/>
          </ac:spMkLst>
        </pc:spChg>
        <pc:spChg chg="del">
          <ac:chgData name="Jessica Caluwaerts (RVA-ONEM)" userId="69a28ed7-6ea5-4dee-b00b-210fd4bbd5df" providerId="ADAL" clId="{35AA1B7C-C295-4913-9F3C-FB9E4F75EA71}" dt="2024-03-22T10:36:36.893" v="509" actId="478"/>
          <ac:spMkLst>
            <pc:docMk/>
            <pc:sldMk cId="3977509793" sldId="1394"/>
            <ac:spMk id="15" creationId="{56E5E8F6-916A-4FAA-9FB5-883D8966A6D7}"/>
          </ac:spMkLst>
        </pc:spChg>
        <pc:spChg chg="del">
          <ac:chgData name="Jessica Caluwaerts (RVA-ONEM)" userId="69a28ed7-6ea5-4dee-b00b-210fd4bbd5df" providerId="ADAL" clId="{35AA1B7C-C295-4913-9F3C-FB9E4F75EA71}" dt="2024-03-22T10:36:36.893" v="509" actId="478"/>
          <ac:spMkLst>
            <pc:docMk/>
            <pc:sldMk cId="3977509793" sldId="1394"/>
            <ac:spMk id="17" creationId="{C29C2EA3-94E3-4A85-86BE-91C9E850B24E}"/>
          </ac:spMkLst>
        </pc:spChg>
        <pc:spChg chg="mod">
          <ac:chgData name="Jessica Caluwaerts (RVA-ONEM)" userId="69a28ed7-6ea5-4dee-b00b-210fd4bbd5df" providerId="ADAL" clId="{35AA1B7C-C295-4913-9F3C-FB9E4F75EA71}" dt="2024-03-22T10:34:28.730" v="489" actId="164"/>
          <ac:spMkLst>
            <pc:docMk/>
            <pc:sldMk cId="3977509793" sldId="1394"/>
            <ac:spMk id="18" creationId="{7DA9CEB1-CE8D-47FF-B34C-D393BBFCF957}"/>
          </ac:spMkLst>
        </pc:spChg>
        <pc:spChg chg="mod">
          <ac:chgData name="Jessica Caluwaerts (RVA-ONEM)" userId="69a28ed7-6ea5-4dee-b00b-210fd4bbd5df" providerId="ADAL" clId="{35AA1B7C-C295-4913-9F3C-FB9E4F75EA71}" dt="2024-03-22T10:36:23.338" v="507" actId="207"/>
          <ac:spMkLst>
            <pc:docMk/>
            <pc:sldMk cId="3977509793" sldId="1394"/>
            <ac:spMk id="21" creationId="{22AEC6D9-CC06-4B37-94D2-2A70C0ABE7EF}"/>
          </ac:spMkLst>
        </pc:spChg>
        <pc:spChg chg="mod">
          <ac:chgData name="Jessica Caluwaerts (RVA-ONEM)" userId="69a28ed7-6ea5-4dee-b00b-210fd4bbd5df" providerId="ADAL" clId="{35AA1B7C-C295-4913-9F3C-FB9E4F75EA71}" dt="2024-03-22T10:25:24.107" v="361" actId="14100"/>
          <ac:spMkLst>
            <pc:docMk/>
            <pc:sldMk cId="3977509793" sldId="1394"/>
            <ac:spMk id="22" creationId="{A9597DA3-0851-430B-BF14-84FE452A714E}"/>
          </ac:spMkLst>
        </pc:spChg>
        <pc:spChg chg="mod">
          <ac:chgData name="Jessica Caluwaerts (RVA-ONEM)" userId="69a28ed7-6ea5-4dee-b00b-210fd4bbd5df" providerId="ADAL" clId="{35AA1B7C-C295-4913-9F3C-FB9E4F75EA71}" dt="2024-03-22T10:39:07.370" v="570" actId="1037"/>
          <ac:spMkLst>
            <pc:docMk/>
            <pc:sldMk cId="3977509793" sldId="1394"/>
            <ac:spMk id="24" creationId="{6A250F8A-0EF2-4E19-9CB0-3860C21DB235}"/>
          </ac:spMkLst>
        </pc:spChg>
        <pc:spChg chg="mod">
          <ac:chgData name="Jessica Caluwaerts (RVA-ONEM)" userId="69a28ed7-6ea5-4dee-b00b-210fd4bbd5df" providerId="ADAL" clId="{35AA1B7C-C295-4913-9F3C-FB9E4F75EA71}" dt="2024-03-22T10:25:39.705" v="366" actId="1076"/>
          <ac:spMkLst>
            <pc:docMk/>
            <pc:sldMk cId="3977509793" sldId="1394"/>
            <ac:spMk id="25" creationId="{D5E4AD2F-4116-4015-BD51-B8DFC52C52A1}"/>
          </ac:spMkLst>
        </pc:spChg>
        <pc:spChg chg="mod">
          <ac:chgData name="Jessica Caluwaerts (RVA-ONEM)" userId="69a28ed7-6ea5-4dee-b00b-210fd4bbd5df" providerId="ADAL" clId="{35AA1B7C-C295-4913-9F3C-FB9E4F75EA71}" dt="2024-03-22T10:40:56.407" v="622" actId="207"/>
          <ac:spMkLst>
            <pc:docMk/>
            <pc:sldMk cId="3977509793" sldId="1394"/>
            <ac:spMk id="27" creationId="{70848F9C-2DD7-4BED-8B43-9A88B3CA6A13}"/>
          </ac:spMkLst>
        </pc:spChg>
        <pc:spChg chg="del">
          <ac:chgData name="Jessica Caluwaerts (RVA-ONEM)" userId="69a28ed7-6ea5-4dee-b00b-210fd4bbd5df" providerId="ADAL" clId="{35AA1B7C-C295-4913-9F3C-FB9E4F75EA71}" dt="2024-03-22T10:38:44.881" v="545" actId="478"/>
          <ac:spMkLst>
            <pc:docMk/>
            <pc:sldMk cId="3977509793" sldId="1394"/>
            <ac:spMk id="28" creationId="{74A365A5-B3EC-4769-9C3B-443FC558E316}"/>
          </ac:spMkLst>
        </pc:spChg>
        <pc:spChg chg="del">
          <ac:chgData name="Jessica Caluwaerts (RVA-ONEM)" userId="69a28ed7-6ea5-4dee-b00b-210fd4bbd5df" providerId="ADAL" clId="{35AA1B7C-C295-4913-9F3C-FB9E4F75EA71}" dt="2024-03-22T10:39:00.305" v="564" actId="478"/>
          <ac:spMkLst>
            <pc:docMk/>
            <pc:sldMk cId="3977509793" sldId="1394"/>
            <ac:spMk id="29" creationId="{5CD1729C-07EA-46A8-B2AA-034D8ECE6DF6}"/>
          </ac:spMkLst>
        </pc:spChg>
        <pc:spChg chg="mod">
          <ac:chgData name="Jessica Caluwaerts (RVA-ONEM)" userId="69a28ed7-6ea5-4dee-b00b-210fd4bbd5df" providerId="ADAL" clId="{35AA1B7C-C295-4913-9F3C-FB9E4F75EA71}" dt="2024-03-22T10:43:19.913" v="670" actId="12"/>
          <ac:spMkLst>
            <pc:docMk/>
            <pc:sldMk cId="3977509793" sldId="1394"/>
            <ac:spMk id="30" creationId="{A4C34A94-3FCD-4AD0-BB80-5D132BC91846}"/>
          </ac:spMkLst>
        </pc:spChg>
        <pc:spChg chg="mod">
          <ac:chgData name="Jessica Caluwaerts (RVA-ONEM)" userId="69a28ed7-6ea5-4dee-b00b-210fd4bbd5df" providerId="ADAL" clId="{35AA1B7C-C295-4913-9F3C-FB9E4F75EA71}" dt="2024-03-22T10:33:31.559" v="469" actId="1035"/>
          <ac:spMkLst>
            <pc:docMk/>
            <pc:sldMk cId="3977509793" sldId="1394"/>
            <ac:spMk id="32" creationId="{1E442AD6-5A43-4512-A5B0-E5638F7352E7}"/>
          </ac:spMkLst>
        </pc:spChg>
        <pc:spChg chg="add mod ord">
          <ac:chgData name="Jessica Caluwaerts (RVA-ONEM)" userId="69a28ed7-6ea5-4dee-b00b-210fd4bbd5df" providerId="ADAL" clId="{35AA1B7C-C295-4913-9F3C-FB9E4F75EA71}" dt="2024-03-22T10:28:43.413" v="413" actId="164"/>
          <ac:spMkLst>
            <pc:docMk/>
            <pc:sldMk cId="3977509793" sldId="1394"/>
            <ac:spMk id="48" creationId="{700B6AE9-6B21-1DD7-1E51-ECF8BBBCBB5F}"/>
          </ac:spMkLst>
        </pc:spChg>
        <pc:spChg chg="add mod">
          <ac:chgData name="Jessica Caluwaerts (RVA-ONEM)" userId="69a28ed7-6ea5-4dee-b00b-210fd4bbd5df" providerId="ADAL" clId="{35AA1B7C-C295-4913-9F3C-FB9E4F75EA71}" dt="2024-03-22T10:39:13.769" v="580" actId="1037"/>
          <ac:spMkLst>
            <pc:docMk/>
            <pc:sldMk cId="3977509793" sldId="1394"/>
            <ac:spMk id="49" creationId="{50002209-59B2-FCD9-67C4-8420F2777578}"/>
          </ac:spMkLst>
        </pc:spChg>
        <pc:spChg chg="add mod ord">
          <ac:chgData name="Jessica Caluwaerts (RVA-ONEM)" userId="69a28ed7-6ea5-4dee-b00b-210fd4bbd5df" providerId="ADAL" clId="{35AA1B7C-C295-4913-9F3C-FB9E4F75EA71}" dt="2024-03-22T10:28:33.119" v="411" actId="113"/>
          <ac:spMkLst>
            <pc:docMk/>
            <pc:sldMk cId="3977509793" sldId="1394"/>
            <ac:spMk id="51" creationId="{3169444B-8A41-8624-9470-B621FF325BF6}"/>
          </ac:spMkLst>
        </pc:spChg>
        <pc:spChg chg="mod topLvl">
          <ac:chgData name="Jessica Caluwaerts (RVA-ONEM)" userId="69a28ed7-6ea5-4dee-b00b-210fd4bbd5df" providerId="ADAL" clId="{35AA1B7C-C295-4913-9F3C-FB9E4F75EA71}" dt="2024-03-22T10:24:05.898" v="345" actId="164"/>
          <ac:spMkLst>
            <pc:docMk/>
            <pc:sldMk cId="3977509793" sldId="1394"/>
            <ac:spMk id="54" creationId="{AC8F181C-0D9B-297A-BE69-B739D9E37E67}"/>
          </ac:spMkLst>
        </pc:spChg>
        <pc:spChg chg="add mod">
          <ac:chgData name="Jessica Caluwaerts (RVA-ONEM)" userId="69a28ed7-6ea5-4dee-b00b-210fd4bbd5df" providerId="ADAL" clId="{35AA1B7C-C295-4913-9F3C-FB9E4F75EA71}" dt="2024-03-22T10:34:05.946" v="485" actId="14100"/>
          <ac:spMkLst>
            <pc:docMk/>
            <pc:sldMk cId="3977509793" sldId="1394"/>
            <ac:spMk id="57" creationId="{57D92C5E-2178-C380-9527-0E1B8C9BD162}"/>
          </ac:spMkLst>
        </pc:spChg>
        <pc:spChg chg="add mod">
          <ac:chgData name="Jessica Caluwaerts (RVA-ONEM)" userId="69a28ed7-6ea5-4dee-b00b-210fd4bbd5df" providerId="ADAL" clId="{35AA1B7C-C295-4913-9F3C-FB9E4F75EA71}" dt="2024-03-22T10:39:10.468" v="575" actId="1037"/>
          <ac:spMkLst>
            <pc:docMk/>
            <pc:sldMk cId="3977509793" sldId="1394"/>
            <ac:spMk id="58" creationId="{2043F26A-1A7F-61D4-09CF-C5834C4D37C4}"/>
          </ac:spMkLst>
        </pc:spChg>
        <pc:spChg chg="mod">
          <ac:chgData name="Jessica Caluwaerts (RVA-ONEM)" userId="69a28ed7-6ea5-4dee-b00b-210fd4bbd5df" providerId="ADAL" clId="{35AA1B7C-C295-4913-9F3C-FB9E4F75EA71}" dt="2024-03-22T10:26:57.479" v="377"/>
          <ac:spMkLst>
            <pc:docMk/>
            <pc:sldMk cId="3977509793" sldId="1394"/>
            <ac:spMk id="60" creationId="{BE920B6C-6A0A-A2BD-85C8-414A8ADE2615}"/>
          </ac:spMkLst>
        </pc:spChg>
        <pc:spChg chg="add mod">
          <ac:chgData name="Jessica Caluwaerts (RVA-ONEM)" userId="69a28ed7-6ea5-4dee-b00b-210fd4bbd5df" providerId="ADAL" clId="{35AA1B7C-C295-4913-9F3C-FB9E4F75EA71}" dt="2024-03-22T10:38:23.095" v="541" actId="1038"/>
          <ac:spMkLst>
            <pc:docMk/>
            <pc:sldMk cId="3977509793" sldId="1394"/>
            <ac:spMk id="65" creationId="{89491E3E-6D33-FABB-2DDD-CF79347009ED}"/>
          </ac:spMkLst>
        </pc:spChg>
        <pc:spChg chg="add mod">
          <ac:chgData name="Jessica Caluwaerts (RVA-ONEM)" userId="69a28ed7-6ea5-4dee-b00b-210fd4bbd5df" providerId="ADAL" clId="{35AA1B7C-C295-4913-9F3C-FB9E4F75EA71}" dt="2024-03-22T10:40:18.009" v="603" actId="164"/>
          <ac:spMkLst>
            <pc:docMk/>
            <pc:sldMk cId="3977509793" sldId="1394"/>
            <ac:spMk id="68" creationId="{94DB802F-8A5B-03A2-73CF-D8427882490F}"/>
          </ac:spMkLst>
        </pc:spChg>
        <pc:spChg chg="add mod">
          <ac:chgData name="Jessica Caluwaerts (RVA-ONEM)" userId="69a28ed7-6ea5-4dee-b00b-210fd4bbd5df" providerId="ADAL" clId="{35AA1B7C-C295-4913-9F3C-FB9E4F75EA71}" dt="2024-03-22T10:40:18.009" v="603" actId="164"/>
          <ac:spMkLst>
            <pc:docMk/>
            <pc:sldMk cId="3977509793" sldId="1394"/>
            <ac:spMk id="69" creationId="{E84FFA1A-7E51-B090-5ED3-A17E22C7EB70}"/>
          </ac:spMkLst>
        </pc:spChg>
        <pc:spChg chg="add mod">
          <ac:chgData name="Jessica Caluwaerts (RVA-ONEM)" userId="69a28ed7-6ea5-4dee-b00b-210fd4bbd5df" providerId="ADAL" clId="{35AA1B7C-C295-4913-9F3C-FB9E4F75EA71}" dt="2024-03-22T10:40:18.009" v="603" actId="164"/>
          <ac:spMkLst>
            <pc:docMk/>
            <pc:sldMk cId="3977509793" sldId="1394"/>
            <ac:spMk id="70" creationId="{4F4E1A43-147B-57B7-00D8-FBACC2483623}"/>
          </ac:spMkLst>
        </pc:spChg>
        <pc:spChg chg="add mod">
          <ac:chgData name="Jessica Caluwaerts (RVA-ONEM)" userId="69a28ed7-6ea5-4dee-b00b-210fd4bbd5df" providerId="ADAL" clId="{35AA1B7C-C295-4913-9F3C-FB9E4F75EA71}" dt="2024-03-22T10:42:41.911" v="662" actId="1038"/>
          <ac:spMkLst>
            <pc:docMk/>
            <pc:sldMk cId="3977509793" sldId="1394"/>
            <ac:spMk id="74" creationId="{C62ED4D6-9154-533E-2790-D50B3F4E3E6F}"/>
          </ac:spMkLst>
        </pc:spChg>
        <pc:spChg chg="add mod">
          <ac:chgData name="Jessica Caluwaerts (RVA-ONEM)" userId="69a28ed7-6ea5-4dee-b00b-210fd4bbd5df" providerId="ADAL" clId="{35AA1B7C-C295-4913-9F3C-FB9E4F75EA71}" dt="2024-03-22T11:52:33.628" v="1518"/>
          <ac:spMkLst>
            <pc:docMk/>
            <pc:sldMk cId="3977509793" sldId="1394"/>
            <ac:spMk id="75" creationId="{E4A50D53-0D15-3F07-978B-9BEAC784B223}"/>
          </ac:spMkLst>
        </pc:spChg>
        <pc:grpChg chg="add mod">
          <ac:chgData name="Jessica Caluwaerts (RVA-ONEM)" userId="69a28ed7-6ea5-4dee-b00b-210fd4bbd5df" providerId="ADAL" clId="{35AA1B7C-C295-4913-9F3C-FB9E4F75EA71}" dt="2024-03-22T10:28:43.413" v="413" actId="164"/>
          <ac:grpSpMkLst>
            <pc:docMk/>
            <pc:sldMk cId="3977509793" sldId="1394"/>
            <ac:grpSpMk id="52" creationId="{A8356892-9486-2B52-8442-24DED6E77259}"/>
          </ac:grpSpMkLst>
        </pc:grpChg>
        <pc:grpChg chg="add del mod">
          <ac:chgData name="Jessica Caluwaerts (RVA-ONEM)" userId="69a28ed7-6ea5-4dee-b00b-210fd4bbd5df" providerId="ADAL" clId="{35AA1B7C-C295-4913-9F3C-FB9E4F75EA71}" dt="2024-03-22T10:23:15.609" v="336" actId="165"/>
          <ac:grpSpMkLst>
            <pc:docMk/>
            <pc:sldMk cId="3977509793" sldId="1394"/>
            <ac:grpSpMk id="53" creationId="{0E7E6BE6-E11C-28FF-7DD7-7161C2BDFAF3}"/>
          </ac:grpSpMkLst>
        </pc:grpChg>
        <pc:grpChg chg="add mod">
          <ac:chgData name="Jessica Caluwaerts (RVA-ONEM)" userId="69a28ed7-6ea5-4dee-b00b-210fd4bbd5df" providerId="ADAL" clId="{35AA1B7C-C295-4913-9F3C-FB9E4F75EA71}" dt="2024-03-22T10:24:13.877" v="346" actId="1076"/>
          <ac:grpSpMkLst>
            <pc:docMk/>
            <pc:sldMk cId="3977509793" sldId="1394"/>
            <ac:grpSpMk id="56" creationId="{0AAA054A-FA39-258F-A078-A27EE8D60AD5}"/>
          </ac:grpSpMkLst>
        </pc:grpChg>
        <pc:grpChg chg="add del mod">
          <ac:chgData name="Jessica Caluwaerts (RVA-ONEM)" userId="69a28ed7-6ea5-4dee-b00b-210fd4bbd5df" providerId="ADAL" clId="{35AA1B7C-C295-4913-9F3C-FB9E4F75EA71}" dt="2024-03-22T10:37:14.200" v="522" actId="478"/>
          <ac:grpSpMkLst>
            <pc:docMk/>
            <pc:sldMk cId="3977509793" sldId="1394"/>
            <ac:grpSpMk id="59" creationId="{A2F1A17F-A6B0-911B-EC92-4BD3FD3EDCC4}"/>
          </ac:grpSpMkLst>
        </pc:grpChg>
        <pc:grpChg chg="add mod">
          <ac:chgData name="Jessica Caluwaerts (RVA-ONEM)" userId="69a28ed7-6ea5-4dee-b00b-210fd4bbd5df" providerId="ADAL" clId="{35AA1B7C-C295-4913-9F3C-FB9E4F75EA71}" dt="2024-03-22T10:34:28.730" v="489" actId="164"/>
          <ac:grpSpMkLst>
            <pc:docMk/>
            <pc:sldMk cId="3977509793" sldId="1394"/>
            <ac:grpSpMk id="62" creationId="{5E8FC4F8-D55B-713A-994F-D9F4C0C5E5CF}"/>
          </ac:grpSpMkLst>
        </pc:grpChg>
        <pc:grpChg chg="add mod">
          <ac:chgData name="Jessica Caluwaerts (RVA-ONEM)" userId="69a28ed7-6ea5-4dee-b00b-210fd4bbd5df" providerId="ADAL" clId="{35AA1B7C-C295-4913-9F3C-FB9E4F75EA71}" dt="2024-03-22T10:32:41.334" v="455" actId="164"/>
          <ac:grpSpMkLst>
            <pc:docMk/>
            <pc:sldMk cId="3977509793" sldId="1394"/>
            <ac:grpSpMk id="63" creationId="{5BE8DDE1-3E57-D651-FF7E-557BCAF77074}"/>
          </ac:grpSpMkLst>
        </pc:grpChg>
        <pc:grpChg chg="add mod">
          <ac:chgData name="Jessica Caluwaerts (RVA-ONEM)" userId="69a28ed7-6ea5-4dee-b00b-210fd4bbd5df" providerId="ADAL" clId="{35AA1B7C-C295-4913-9F3C-FB9E4F75EA71}" dt="2024-03-22T10:40:50.283" v="621" actId="1038"/>
          <ac:grpSpMkLst>
            <pc:docMk/>
            <pc:sldMk cId="3977509793" sldId="1394"/>
            <ac:grpSpMk id="66" creationId="{3A207CEA-FA16-C06D-BCD9-5644CA24969B}"/>
          </ac:grpSpMkLst>
        </pc:grpChg>
        <pc:grpChg chg="add mod">
          <ac:chgData name="Jessica Caluwaerts (RVA-ONEM)" userId="69a28ed7-6ea5-4dee-b00b-210fd4bbd5df" providerId="ADAL" clId="{35AA1B7C-C295-4913-9F3C-FB9E4F75EA71}" dt="2024-03-22T10:34:31.153" v="490" actId="1076"/>
          <ac:grpSpMkLst>
            <pc:docMk/>
            <pc:sldMk cId="3977509793" sldId="1394"/>
            <ac:grpSpMk id="67" creationId="{BC1E48BF-AFB0-0B6E-B690-25FC37346B0C}"/>
          </ac:grpSpMkLst>
        </pc:grpChg>
        <pc:grpChg chg="add mod">
          <ac:chgData name="Jessica Caluwaerts (RVA-ONEM)" userId="69a28ed7-6ea5-4dee-b00b-210fd4bbd5df" providerId="ADAL" clId="{35AA1B7C-C295-4913-9F3C-FB9E4F75EA71}" dt="2024-03-22T10:40:40.286" v="610" actId="164"/>
          <ac:grpSpMkLst>
            <pc:docMk/>
            <pc:sldMk cId="3977509793" sldId="1394"/>
            <ac:grpSpMk id="72" creationId="{50057965-E298-0FB6-AC66-1C90ED31F2FD}"/>
          </ac:grpSpMkLst>
        </pc:grpChg>
        <pc:grpChg chg="add mod">
          <ac:chgData name="Jessica Caluwaerts (RVA-ONEM)" userId="69a28ed7-6ea5-4dee-b00b-210fd4bbd5df" providerId="ADAL" clId="{35AA1B7C-C295-4913-9F3C-FB9E4F75EA71}" dt="2024-03-22T10:40:50.283" v="621" actId="1038"/>
          <ac:grpSpMkLst>
            <pc:docMk/>
            <pc:sldMk cId="3977509793" sldId="1394"/>
            <ac:grpSpMk id="73" creationId="{AFDDAA01-68AE-5C4A-086B-8012EC66644A}"/>
          </ac:grpSpMkLst>
        </pc:grpChg>
        <pc:graphicFrameChg chg="mod">
          <ac:chgData name="Jessica Caluwaerts (RVA-ONEM)" userId="69a28ed7-6ea5-4dee-b00b-210fd4bbd5df" providerId="ADAL" clId="{35AA1B7C-C295-4913-9F3C-FB9E4F75EA71}" dt="2024-03-22T10:38:23.095" v="541" actId="1038"/>
          <ac:graphicFrameMkLst>
            <pc:docMk/>
            <pc:sldMk cId="3977509793" sldId="1394"/>
            <ac:graphicFrameMk id="11" creationId="{7FCE3AAA-5314-51FC-AD5E-6D1E41B3719D}"/>
          </ac:graphicFrameMkLst>
        </pc:graphicFrameChg>
        <pc:graphicFrameChg chg="mod">
          <ac:chgData name="Jessica Caluwaerts (RVA-ONEM)" userId="69a28ed7-6ea5-4dee-b00b-210fd4bbd5df" providerId="ADAL" clId="{35AA1B7C-C295-4913-9F3C-FB9E4F75EA71}" dt="2024-03-22T10:38:27.816" v="542" actId="1076"/>
          <ac:graphicFrameMkLst>
            <pc:docMk/>
            <pc:sldMk cId="3977509793" sldId="1394"/>
            <ac:graphicFrameMk id="31" creationId="{91E495F8-CA95-4FD1-8409-E66DD2817184}"/>
          </ac:graphicFrameMkLst>
        </pc:graphicFrameChg>
        <pc:picChg chg="del">
          <ac:chgData name="Jessica Caluwaerts (RVA-ONEM)" userId="69a28ed7-6ea5-4dee-b00b-210fd4bbd5df" providerId="ADAL" clId="{35AA1B7C-C295-4913-9F3C-FB9E4F75EA71}" dt="2024-03-22T10:14:07.762" v="190" actId="478"/>
          <ac:picMkLst>
            <pc:docMk/>
            <pc:sldMk cId="3977509793" sldId="1394"/>
            <ac:picMk id="3" creationId="{8A872F31-2E6B-B9B9-034B-F582F0625DA4}"/>
          </ac:picMkLst>
        </pc:picChg>
        <pc:picChg chg="del">
          <ac:chgData name="Jessica Caluwaerts (RVA-ONEM)" userId="69a28ed7-6ea5-4dee-b00b-210fd4bbd5df" providerId="ADAL" clId="{35AA1B7C-C295-4913-9F3C-FB9E4F75EA71}" dt="2024-03-22T10:36:36.893" v="509" actId="478"/>
          <ac:picMkLst>
            <pc:docMk/>
            <pc:sldMk cId="3977509793" sldId="1394"/>
            <ac:picMk id="5" creationId="{3AAB9E42-1326-F27D-3D28-F2D98F3C8E41}"/>
          </ac:picMkLst>
        </pc:picChg>
        <pc:picChg chg="mod ord">
          <ac:chgData name="Jessica Caluwaerts (RVA-ONEM)" userId="69a28ed7-6ea5-4dee-b00b-210fd4bbd5df" providerId="ADAL" clId="{35AA1B7C-C295-4913-9F3C-FB9E4F75EA71}" dt="2024-03-22T10:41:00.508" v="623" actId="1076"/>
          <ac:picMkLst>
            <pc:docMk/>
            <pc:sldMk cId="3977509793" sldId="1394"/>
            <ac:picMk id="8" creationId="{1FB7C8EE-525E-9637-5A04-E80AE8BA5885}"/>
          </ac:picMkLst>
        </pc:picChg>
        <pc:picChg chg="del">
          <ac:chgData name="Jessica Caluwaerts (RVA-ONEM)" userId="69a28ed7-6ea5-4dee-b00b-210fd4bbd5df" providerId="ADAL" clId="{35AA1B7C-C295-4913-9F3C-FB9E4F75EA71}" dt="2024-03-22T10:39:01.545" v="565" actId="478"/>
          <ac:picMkLst>
            <pc:docMk/>
            <pc:sldMk cId="3977509793" sldId="1394"/>
            <ac:picMk id="12" creationId="{ED179C3C-9D0F-F8A5-ABD7-6799B39BA232}"/>
          </ac:picMkLst>
        </pc:picChg>
        <pc:picChg chg="del mod">
          <ac:chgData name="Jessica Caluwaerts (RVA-ONEM)" userId="69a28ed7-6ea5-4dee-b00b-210fd4bbd5df" providerId="ADAL" clId="{35AA1B7C-C295-4913-9F3C-FB9E4F75EA71}" dt="2024-03-22T10:26:15.139" v="370" actId="478"/>
          <ac:picMkLst>
            <pc:docMk/>
            <pc:sldMk cId="3977509793" sldId="1394"/>
            <ac:picMk id="13" creationId="{CC1C5C4F-1674-076A-D02E-82C1D7D9861F}"/>
          </ac:picMkLst>
        </pc:picChg>
        <pc:picChg chg="add mod ord">
          <ac:chgData name="Jessica Caluwaerts (RVA-ONEM)" userId="69a28ed7-6ea5-4dee-b00b-210fd4bbd5df" providerId="ADAL" clId="{35AA1B7C-C295-4913-9F3C-FB9E4F75EA71}" dt="2024-03-22T10:24:05.898" v="345" actId="164"/>
          <ac:picMkLst>
            <pc:docMk/>
            <pc:sldMk cId="3977509793" sldId="1394"/>
            <ac:picMk id="19" creationId="{C0D43F95-A8F1-7933-30EB-9122EC736E33}"/>
          </ac:picMkLst>
        </pc:picChg>
        <pc:picChg chg="add del mod">
          <ac:chgData name="Jessica Caluwaerts (RVA-ONEM)" userId="69a28ed7-6ea5-4dee-b00b-210fd4bbd5df" providerId="ADAL" clId="{35AA1B7C-C295-4913-9F3C-FB9E4F75EA71}" dt="2024-03-22T10:41:05.697" v="624" actId="478"/>
          <ac:picMkLst>
            <pc:docMk/>
            <pc:sldMk cId="3977509793" sldId="1394"/>
            <ac:picMk id="23" creationId="{EC12CDC0-6FCF-AAD7-AA93-F2350D960247}"/>
          </ac:picMkLst>
        </pc:picChg>
        <pc:picChg chg="add del mod">
          <ac:chgData name="Jessica Caluwaerts (RVA-ONEM)" userId="69a28ed7-6ea5-4dee-b00b-210fd4bbd5df" providerId="ADAL" clId="{35AA1B7C-C295-4913-9F3C-FB9E4F75EA71}" dt="2024-03-22T10:41:05.697" v="624" actId="478"/>
          <ac:picMkLst>
            <pc:docMk/>
            <pc:sldMk cId="3977509793" sldId="1394"/>
            <ac:picMk id="33" creationId="{E63EF64F-9629-65F7-C2B8-A44D87C7852F}"/>
          </ac:picMkLst>
        </pc:picChg>
        <pc:picChg chg="add del mod">
          <ac:chgData name="Jessica Caluwaerts (RVA-ONEM)" userId="69a28ed7-6ea5-4dee-b00b-210fd4bbd5df" providerId="ADAL" clId="{35AA1B7C-C295-4913-9F3C-FB9E4F75EA71}" dt="2024-03-22T10:41:05.697" v="624" actId="478"/>
          <ac:picMkLst>
            <pc:docMk/>
            <pc:sldMk cId="3977509793" sldId="1394"/>
            <ac:picMk id="35" creationId="{F8606B7E-77B4-AAE8-033C-D4725B61C6A4}"/>
          </ac:picMkLst>
        </pc:picChg>
        <pc:picChg chg="add del mod ord">
          <ac:chgData name="Jessica Caluwaerts (RVA-ONEM)" userId="69a28ed7-6ea5-4dee-b00b-210fd4bbd5df" providerId="ADAL" clId="{35AA1B7C-C295-4913-9F3C-FB9E4F75EA71}" dt="2024-03-22T10:42:12.046" v="650" actId="478"/>
          <ac:picMkLst>
            <pc:docMk/>
            <pc:sldMk cId="3977509793" sldId="1394"/>
            <ac:picMk id="37" creationId="{ACFDF788-A7F6-375F-E8A1-99A171800081}"/>
          </ac:picMkLst>
        </pc:picChg>
        <pc:picChg chg="add del mod ord">
          <ac:chgData name="Jessica Caluwaerts (RVA-ONEM)" userId="69a28ed7-6ea5-4dee-b00b-210fd4bbd5df" providerId="ADAL" clId="{35AA1B7C-C295-4913-9F3C-FB9E4F75EA71}" dt="2024-03-22T10:37:17.751" v="523" actId="1076"/>
          <ac:picMkLst>
            <pc:docMk/>
            <pc:sldMk cId="3977509793" sldId="1394"/>
            <ac:picMk id="39" creationId="{93DABBA9-E1C8-D428-1122-2037F705FDC0}"/>
          </ac:picMkLst>
        </pc:picChg>
        <pc:picChg chg="add del mod">
          <ac:chgData name="Jessica Caluwaerts (RVA-ONEM)" userId="69a28ed7-6ea5-4dee-b00b-210fd4bbd5df" providerId="ADAL" clId="{35AA1B7C-C295-4913-9F3C-FB9E4F75EA71}" dt="2024-03-22T10:26:23.492" v="375" actId="478"/>
          <ac:picMkLst>
            <pc:docMk/>
            <pc:sldMk cId="3977509793" sldId="1394"/>
            <ac:picMk id="41" creationId="{16B73985-8C3D-A092-ACB0-64BF0B188BDD}"/>
          </ac:picMkLst>
        </pc:picChg>
        <pc:picChg chg="add mod ord">
          <ac:chgData name="Jessica Caluwaerts (RVA-ONEM)" userId="69a28ed7-6ea5-4dee-b00b-210fd4bbd5df" providerId="ADAL" clId="{35AA1B7C-C295-4913-9F3C-FB9E4F75EA71}" dt="2024-03-22T10:18:55.124" v="278" actId="164"/>
          <ac:picMkLst>
            <pc:docMk/>
            <pc:sldMk cId="3977509793" sldId="1394"/>
            <ac:picMk id="43" creationId="{0E3FF711-AFD8-0262-0874-574047725A4D}"/>
          </ac:picMkLst>
        </pc:picChg>
        <pc:picChg chg="add del mod">
          <ac:chgData name="Jessica Caluwaerts (RVA-ONEM)" userId="69a28ed7-6ea5-4dee-b00b-210fd4bbd5df" providerId="ADAL" clId="{35AA1B7C-C295-4913-9F3C-FB9E4F75EA71}" dt="2024-03-22T10:26:11.615" v="368" actId="478"/>
          <ac:picMkLst>
            <pc:docMk/>
            <pc:sldMk cId="3977509793" sldId="1394"/>
            <ac:picMk id="45" creationId="{1C29C2B8-1AB6-1E79-D4E3-56556F576C37}"/>
          </ac:picMkLst>
        </pc:picChg>
        <pc:picChg chg="add del mod">
          <ac:chgData name="Jessica Caluwaerts (RVA-ONEM)" userId="69a28ed7-6ea5-4dee-b00b-210fd4bbd5df" providerId="ADAL" clId="{35AA1B7C-C295-4913-9F3C-FB9E4F75EA71}" dt="2024-03-22T10:41:05.697" v="624" actId="478"/>
          <ac:picMkLst>
            <pc:docMk/>
            <pc:sldMk cId="3977509793" sldId="1394"/>
            <ac:picMk id="47" creationId="{BDA5B7DE-0FBE-09D5-5F33-E23FED39C12E}"/>
          </ac:picMkLst>
        </pc:picChg>
        <pc:picChg chg="add del mod">
          <ac:chgData name="Jessica Caluwaerts (RVA-ONEM)" userId="69a28ed7-6ea5-4dee-b00b-210fd4bbd5df" providerId="ADAL" clId="{35AA1B7C-C295-4913-9F3C-FB9E4F75EA71}" dt="2024-03-22T10:16:39.750" v="256" actId="478"/>
          <ac:picMkLst>
            <pc:docMk/>
            <pc:sldMk cId="3977509793" sldId="1394"/>
            <ac:picMk id="50" creationId="{422E3DB8-D739-00A2-E4A7-17355052FE72}"/>
          </ac:picMkLst>
        </pc:picChg>
        <pc:picChg chg="del mod topLvl">
          <ac:chgData name="Jessica Caluwaerts (RVA-ONEM)" userId="69a28ed7-6ea5-4dee-b00b-210fd4bbd5df" providerId="ADAL" clId="{35AA1B7C-C295-4913-9F3C-FB9E4F75EA71}" dt="2024-03-22T10:23:22.144" v="338" actId="478"/>
          <ac:picMkLst>
            <pc:docMk/>
            <pc:sldMk cId="3977509793" sldId="1394"/>
            <ac:picMk id="55" creationId="{CD19852E-80D8-55DE-288E-69D8EDB24023}"/>
          </ac:picMkLst>
        </pc:picChg>
        <pc:picChg chg="del mod">
          <ac:chgData name="Jessica Caluwaerts (RVA-ONEM)" userId="69a28ed7-6ea5-4dee-b00b-210fd4bbd5df" providerId="ADAL" clId="{35AA1B7C-C295-4913-9F3C-FB9E4F75EA71}" dt="2024-03-22T10:37:14.200" v="522" actId="478"/>
          <ac:picMkLst>
            <pc:docMk/>
            <pc:sldMk cId="3977509793" sldId="1394"/>
            <ac:picMk id="61" creationId="{370CC3DF-60DE-F853-BC73-B6442498AAFD}"/>
          </ac:picMkLst>
        </pc:picChg>
        <pc:picChg chg="add del mod">
          <ac:chgData name="Jessica Caluwaerts (RVA-ONEM)" userId="69a28ed7-6ea5-4dee-b00b-210fd4bbd5df" providerId="ADAL" clId="{35AA1B7C-C295-4913-9F3C-FB9E4F75EA71}" dt="2024-03-22T10:41:26.282" v="634" actId="478"/>
          <ac:picMkLst>
            <pc:docMk/>
            <pc:sldMk cId="3977509793" sldId="1394"/>
            <ac:picMk id="71" creationId="{DA3CADE5-005E-2FD9-00C8-151AA446BA28}"/>
          </ac:picMkLst>
        </pc:picChg>
      </pc:sldChg>
      <pc:sldChg chg="addSp delSp modSp add mod">
        <pc:chgData name="Jessica Caluwaerts (RVA-ONEM)" userId="69a28ed7-6ea5-4dee-b00b-210fd4bbd5df" providerId="ADAL" clId="{35AA1B7C-C295-4913-9F3C-FB9E4F75EA71}" dt="2024-03-22T11:53:20.730" v="1542"/>
        <pc:sldMkLst>
          <pc:docMk/>
          <pc:sldMk cId="1194228707" sldId="1396"/>
        </pc:sldMkLst>
        <pc:spChg chg="mod topLvl">
          <ac:chgData name="Jessica Caluwaerts (RVA-ONEM)" userId="69a28ed7-6ea5-4dee-b00b-210fd4bbd5df" providerId="ADAL" clId="{35AA1B7C-C295-4913-9F3C-FB9E4F75EA71}" dt="2024-03-22T11:41:01.687" v="1424" actId="14100"/>
          <ac:spMkLst>
            <pc:docMk/>
            <pc:sldMk cId="1194228707" sldId="1396"/>
            <ac:spMk id="4" creationId="{C6249706-ACCE-7FC0-53F7-B2128C42B7E0}"/>
          </ac:spMkLst>
        </pc:spChg>
        <pc:spChg chg="del mod topLvl">
          <ac:chgData name="Jessica Caluwaerts (RVA-ONEM)" userId="69a28ed7-6ea5-4dee-b00b-210fd4bbd5df" providerId="ADAL" clId="{35AA1B7C-C295-4913-9F3C-FB9E4F75EA71}" dt="2024-03-22T11:33:46.412" v="1281" actId="478"/>
          <ac:spMkLst>
            <pc:docMk/>
            <pc:sldMk cId="1194228707" sldId="1396"/>
            <ac:spMk id="6" creationId="{52EBE927-61BC-7F29-E72D-58306DDB5E11}"/>
          </ac:spMkLst>
        </pc:spChg>
        <pc:spChg chg="mod topLvl">
          <ac:chgData name="Jessica Caluwaerts (RVA-ONEM)" userId="69a28ed7-6ea5-4dee-b00b-210fd4bbd5df" providerId="ADAL" clId="{35AA1B7C-C295-4913-9F3C-FB9E4F75EA71}" dt="2024-03-22T11:41:05.280" v="1425" actId="14100"/>
          <ac:spMkLst>
            <pc:docMk/>
            <pc:sldMk cId="1194228707" sldId="1396"/>
            <ac:spMk id="7" creationId="{F3EE3757-1662-2CF5-8D5E-4FAA5A39363B}"/>
          </ac:spMkLst>
        </pc:spChg>
        <pc:spChg chg="del mod topLvl">
          <ac:chgData name="Jessica Caluwaerts (RVA-ONEM)" userId="69a28ed7-6ea5-4dee-b00b-210fd4bbd5df" providerId="ADAL" clId="{35AA1B7C-C295-4913-9F3C-FB9E4F75EA71}" dt="2024-03-22T11:36:34.209" v="1350" actId="478"/>
          <ac:spMkLst>
            <pc:docMk/>
            <pc:sldMk cId="1194228707" sldId="1396"/>
            <ac:spMk id="8" creationId="{5D2E05AB-158C-00C6-28E9-A5F01261018E}"/>
          </ac:spMkLst>
        </pc:spChg>
        <pc:spChg chg="mod topLvl">
          <ac:chgData name="Jessica Caluwaerts (RVA-ONEM)" userId="69a28ed7-6ea5-4dee-b00b-210fd4bbd5df" providerId="ADAL" clId="{35AA1B7C-C295-4913-9F3C-FB9E4F75EA71}" dt="2024-03-22T11:41:07.898" v="1426" actId="14100"/>
          <ac:spMkLst>
            <pc:docMk/>
            <pc:sldMk cId="1194228707" sldId="1396"/>
            <ac:spMk id="9" creationId="{4EB26B39-1E33-9D96-0B12-ED0A05541EC6}"/>
          </ac:spMkLst>
        </pc:spChg>
        <pc:spChg chg="del mod topLvl">
          <ac:chgData name="Jessica Caluwaerts (RVA-ONEM)" userId="69a28ed7-6ea5-4dee-b00b-210fd4bbd5df" providerId="ADAL" clId="{35AA1B7C-C295-4913-9F3C-FB9E4F75EA71}" dt="2024-03-22T11:37:40.048" v="1374" actId="478"/>
          <ac:spMkLst>
            <pc:docMk/>
            <pc:sldMk cId="1194228707" sldId="1396"/>
            <ac:spMk id="10" creationId="{E1CF8B8D-6916-16AF-6331-0A3637CE6869}"/>
          </ac:spMkLst>
        </pc:spChg>
        <pc:spChg chg="mod topLvl">
          <ac:chgData name="Jessica Caluwaerts (RVA-ONEM)" userId="69a28ed7-6ea5-4dee-b00b-210fd4bbd5df" providerId="ADAL" clId="{35AA1B7C-C295-4913-9F3C-FB9E4F75EA71}" dt="2024-03-22T11:39:23.621" v="1395" actId="164"/>
          <ac:spMkLst>
            <pc:docMk/>
            <pc:sldMk cId="1194228707" sldId="1396"/>
            <ac:spMk id="11" creationId="{3A23B67B-F30C-FF4A-9196-3799C8C67F2B}"/>
          </ac:spMkLst>
        </pc:spChg>
        <pc:spChg chg="del mod topLvl">
          <ac:chgData name="Jessica Caluwaerts (RVA-ONEM)" userId="69a28ed7-6ea5-4dee-b00b-210fd4bbd5df" providerId="ADAL" clId="{35AA1B7C-C295-4913-9F3C-FB9E4F75EA71}" dt="2024-03-22T11:38:22.875" v="1384" actId="478"/>
          <ac:spMkLst>
            <pc:docMk/>
            <pc:sldMk cId="1194228707" sldId="1396"/>
            <ac:spMk id="12" creationId="{BFADE653-C62A-D036-EB30-0472857B3E50}"/>
          </ac:spMkLst>
        </pc:spChg>
        <pc:spChg chg="mod topLvl">
          <ac:chgData name="Jessica Caluwaerts (RVA-ONEM)" userId="69a28ed7-6ea5-4dee-b00b-210fd4bbd5df" providerId="ADAL" clId="{35AA1B7C-C295-4913-9F3C-FB9E4F75EA71}" dt="2024-03-22T11:51:35.861" v="1508" actId="207"/>
          <ac:spMkLst>
            <pc:docMk/>
            <pc:sldMk cId="1194228707" sldId="1396"/>
            <ac:spMk id="13" creationId="{6F6784A3-85C7-3595-DDC5-6009B527C34E}"/>
          </ac:spMkLst>
        </pc:spChg>
        <pc:spChg chg="mod">
          <ac:chgData name="Jessica Caluwaerts (RVA-ONEM)" userId="69a28ed7-6ea5-4dee-b00b-210fd4bbd5df" providerId="ADAL" clId="{35AA1B7C-C295-4913-9F3C-FB9E4F75EA71}" dt="2024-03-22T11:51:42.259" v="1510" actId="207"/>
          <ac:spMkLst>
            <pc:docMk/>
            <pc:sldMk cId="1194228707" sldId="1396"/>
            <ac:spMk id="27" creationId="{AB7B5652-71AE-1497-47A7-81314DACA02D}"/>
          </ac:spMkLst>
        </pc:spChg>
        <pc:spChg chg="add mod">
          <ac:chgData name="Jessica Caluwaerts (RVA-ONEM)" userId="69a28ed7-6ea5-4dee-b00b-210fd4bbd5df" providerId="ADAL" clId="{35AA1B7C-C295-4913-9F3C-FB9E4F75EA71}" dt="2024-03-22T11:39:07.727" v="1392" actId="164"/>
          <ac:spMkLst>
            <pc:docMk/>
            <pc:sldMk cId="1194228707" sldId="1396"/>
            <ac:spMk id="28" creationId="{6969AAEB-7F21-75D0-49F8-BD3EA95A3F54}"/>
          </ac:spMkLst>
        </pc:spChg>
        <pc:spChg chg="add mod">
          <ac:chgData name="Jessica Caluwaerts (RVA-ONEM)" userId="69a28ed7-6ea5-4dee-b00b-210fd4bbd5df" providerId="ADAL" clId="{35AA1B7C-C295-4913-9F3C-FB9E4F75EA71}" dt="2024-03-22T11:39:02.817" v="1391" actId="164"/>
          <ac:spMkLst>
            <pc:docMk/>
            <pc:sldMk cId="1194228707" sldId="1396"/>
            <ac:spMk id="29" creationId="{8F970138-A66B-CFC5-2976-759ABA32C76C}"/>
          </ac:spMkLst>
        </pc:spChg>
        <pc:spChg chg="add mod">
          <ac:chgData name="Jessica Caluwaerts (RVA-ONEM)" userId="69a28ed7-6ea5-4dee-b00b-210fd4bbd5df" providerId="ADAL" clId="{35AA1B7C-C295-4913-9F3C-FB9E4F75EA71}" dt="2024-03-22T11:38:56.163" v="1390" actId="164"/>
          <ac:spMkLst>
            <pc:docMk/>
            <pc:sldMk cId="1194228707" sldId="1396"/>
            <ac:spMk id="30" creationId="{B7A853B0-0166-023B-1D92-D9A69A42C0ED}"/>
          </ac:spMkLst>
        </pc:spChg>
        <pc:spChg chg="add mod">
          <ac:chgData name="Jessica Caluwaerts (RVA-ONEM)" userId="69a28ed7-6ea5-4dee-b00b-210fd4bbd5df" providerId="ADAL" clId="{35AA1B7C-C295-4913-9F3C-FB9E4F75EA71}" dt="2024-03-22T11:39:23.621" v="1395" actId="164"/>
          <ac:spMkLst>
            <pc:docMk/>
            <pc:sldMk cId="1194228707" sldId="1396"/>
            <ac:spMk id="31" creationId="{ABADD5D1-1436-5187-DDB2-D2A094B53BC3}"/>
          </ac:spMkLst>
        </pc:spChg>
        <pc:spChg chg="add mod">
          <ac:chgData name="Jessica Caluwaerts (RVA-ONEM)" userId="69a28ed7-6ea5-4dee-b00b-210fd4bbd5df" providerId="ADAL" clId="{35AA1B7C-C295-4913-9F3C-FB9E4F75EA71}" dt="2024-03-22T11:53:20.730" v="1542"/>
          <ac:spMkLst>
            <pc:docMk/>
            <pc:sldMk cId="1194228707" sldId="1396"/>
            <ac:spMk id="37" creationId="{1058AE0B-089C-9C3B-A5B0-F38D317E14B8}"/>
          </ac:spMkLst>
        </pc:spChg>
        <pc:grpChg chg="del mod">
          <ac:chgData name="Jessica Caluwaerts (RVA-ONEM)" userId="69a28ed7-6ea5-4dee-b00b-210fd4bbd5df" providerId="ADAL" clId="{35AA1B7C-C295-4913-9F3C-FB9E4F75EA71}" dt="2024-03-22T11:29:51.592" v="1253" actId="165"/>
          <ac:grpSpMkLst>
            <pc:docMk/>
            <pc:sldMk cId="1194228707" sldId="1396"/>
            <ac:grpSpMk id="3" creationId="{AB9416BB-1324-EE77-599A-DB933AFD1C42}"/>
          </ac:grpSpMkLst>
        </pc:grpChg>
        <pc:grpChg chg="add mod">
          <ac:chgData name="Jessica Caluwaerts (RVA-ONEM)" userId="69a28ed7-6ea5-4dee-b00b-210fd4bbd5df" providerId="ADAL" clId="{35AA1B7C-C295-4913-9F3C-FB9E4F75EA71}" dt="2024-03-22T11:39:44.636" v="1408" actId="1035"/>
          <ac:grpSpMkLst>
            <pc:docMk/>
            <pc:sldMk cId="1194228707" sldId="1396"/>
            <ac:grpSpMk id="32" creationId="{45CFB3DB-D4D5-50AB-1E3D-A750EF2D92F2}"/>
          </ac:grpSpMkLst>
        </pc:grpChg>
        <pc:grpChg chg="add mod">
          <ac:chgData name="Jessica Caluwaerts (RVA-ONEM)" userId="69a28ed7-6ea5-4dee-b00b-210fd4bbd5df" providerId="ADAL" clId="{35AA1B7C-C295-4913-9F3C-FB9E4F75EA71}" dt="2024-03-22T11:39:44.636" v="1408" actId="1035"/>
          <ac:grpSpMkLst>
            <pc:docMk/>
            <pc:sldMk cId="1194228707" sldId="1396"/>
            <ac:grpSpMk id="33" creationId="{C518817F-9C3E-F7D5-6F43-D233A237907B}"/>
          </ac:grpSpMkLst>
        </pc:grpChg>
        <pc:grpChg chg="add mod">
          <ac:chgData name="Jessica Caluwaerts (RVA-ONEM)" userId="69a28ed7-6ea5-4dee-b00b-210fd4bbd5df" providerId="ADAL" clId="{35AA1B7C-C295-4913-9F3C-FB9E4F75EA71}" dt="2024-03-22T11:39:44.636" v="1408" actId="1035"/>
          <ac:grpSpMkLst>
            <pc:docMk/>
            <pc:sldMk cId="1194228707" sldId="1396"/>
            <ac:grpSpMk id="34" creationId="{3DA7BB7C-41AA-6B72-B52B-119069311445}"/>
          </ac:grpSpMkLst>
        </pc:grpChg>
        <pc:grpChg chg="add mod">
          <ac:chgData name="Jessica Caluwaerts (RVA-ONEM)" userId="69a28ed7-6ea5-4dee-b00b-210fd4bbd5df" providerId="ADAL" clId="{35AA1B7C-C295-4913-9F3C-FB9E4F75EA71}" dt="2024-03-22T11:41:11.130" v="1427" actId="14100"/>
          <ac:grpSpMkLst>
            <pc:docMk/>
            <pc:sldMk cId="1194228707" sldId="1396"/>
            <ac:grpSpMk id="35" creationId="{2B166C31-E70F-4EF2-B225-8CACB54C6D4B}"/>
          </ac:grpSpMkLst>
        </pc:grpChg>
        <pc:grpChg chg="add mod ord">
          <ac:chgData name="Jessica Caluwaerts (RVA-ONEM)" userId="69a28ed7-6ea5-4dee-b00b-210fd4bbd5df" providerId="ADAL" clId="{35AA1B7C-C295-4913-9F3C-FB9E4F75EA71}" dt="2024-03-22T11:41:22.162" v="1430" actId="1076"/>
          <ac:grpSpMkLst>
            <pc:docMk/>
            <pc:sldMk cId="1194228707" sldId="1396"/>
            <ac:grpSpMk id="36" creationId="{BC3B59E1-C994-2A0E-7B77-6E131EF41625}"/>
          </ac:grpSpMkLst>
        </pc:grpChg>
        <pc:graphicFrameChg chg="del">
          <ac:chgData name="Jessica Caluwaerts (RVA-ONEM)" userId="69a28ed7-6ea5-4dee-b00b-210fd4bbd5df" providerId="ADAL" clId="{35AA1B7C-C295-4913-9F3C-FB9E4F75EA71}" dt="2024-03-22T11:29:47.428" v="1252" actId="18245"/>
          <ac:graphicFrameMkLst>
            <pc:docMk/>
            <pc:sldMk cId="1194228707" sldId="1396"/>
            <ac:graphicFrameMk id="25" creationId="{EB55E490-9413-2001-41A5-9A488FF403CC}"/>
          </ac:graphicFrameMkLst>
        </pc:graphicFrameChg>
        <pc:picChg chg="add mod ord">
          <ac:chgData name="Jessica Caluwaerts (RVA-ONEM)" userId="69a28ed7-6ea5-4dee-b00b-210fd4bbd5df" providerId="ADAL" clId="{35AA1B7C-C295-4913-9F3C-FB9E4F75EA71}" dt="2024-03-22T11:38:56.163" v="1390" actId="164"/>
          <ac:picMkLst>
            <pc:docMk/>
            <pc:sldMk cId="1194228707" sldId="1396"/>
            <ac:picMk id="15" creationId="{6DFFF141-8F1B-2E06-7163-8169039363BA}"/>
          </ac:picMkLst>
        </pc:picChg>
        <pc:picChg chg="add mod ord">
          <ac:chgData name="Jessica Caluwaerts (RVA-ONEM)" userId="69a28ed7-6ea5-4dee-b00b-210fd4bbd5df" providerId="ADAL" clId="{35AA1B7C-C295-4913-9F3C-FB9E4F75EA71}" dt="2024-03-22T11:39:23.621" v="1395" actId="164"/>
          <ac:picMkLst>
            <pc:docMk/>
            <pc:sldMk cId="1194228707" sldId="1396"/>
            <ac:picMk id="17" creationId="{CB83E812-60A7-BC37-6E22-80EF9B27492F}"/>
          </ac:picMkLst>
        </pc:picChg>
        <pc:picChg chg="add mod ord">
          <ac:chgData name="Jessica Caluwaerts (RVA-ONEM)" userId="69a28ed7-6ea5-4dee-b00b-210fd4bbd5df" providerId="ADAL" clId="{35AA1B7C-C295-4913-9F3C-FB9E4F75EA71}" dt="2024-03-22T11:39:07.727" v="1392" actId="164"/>
          <ac:picMkLst>
            <pc:docMk/>
            <pc:sldMk cId="1194228707" sldId="1396"/>
            <ac:picMk id="19" creationId="{6AED9DBF-A88A-6F3D-1A11-5438BCABE21E}"/>
          </ac:picMkLst>
        </pc:picChg>
        <pc:picChg chg="add del mod ord">
          <ac:chgData name="Jessica Caluwaerts (RVA-ONEM)" userId="69a28ed7-6ea5-4dee-b00b-210fd4bbd5df" providerId="ADAL" clId="{35AA1B7C-C295-4913-9F3C-FB9E4F75EA71}" dt="2024-03-22T11:41:33.112" v="1431" actId="478"/>
          <ac:picMkLst>
            <pc:docMk/>
            <pc:sldMk cId="1194228707" sldId="1396"/>
            <ac:picMk id="21" creationId="{FE6D996F-1362-1441-B19F-C7515ED24A4C}"/>
          </ac:picMkLst>
        </pc:picChg>
        <pc:picChg chg="add mod ord">
          <ac:chgData name="Jessica Caluwaerts (RVA-ONEM)" userId="69a28ed7-6ea5-4dee-b00b-210fd4bbd5df" providerId="ADAL" clId="{35AA1B7C-C295-4913-9F3C-FB9E4F75EA71}" dt="2024-03-22T11:39:02.817" v="1391" actId="164"/>
          <ac:picMkLst>
            <pc:docMk/>
            <pc:sldMk cId="1194228707" sldId="1396"/>
            <ac:picMk id="23" creationId="{40A8E7F2-B4BC-F7A8-C937-4317E74ED731}"/>
          </ac:picMkLst>
        </pc:picChg>
        <pc:picChg chg="add del mod ord">
          <ac:chgData name="Jessica Caluwaerts (RVA-ONEM)" userId="69a28ed7-6ea5-4dee-b00b-210fd4bbd5df" providerId="ADAL" clId="{35AA1B7C-C295-4913-9F3C-FB9E4F75EA71}" dt="2024-03-22T11:41:33.112" v="1431" actId="478"/>
          <ac:picMkLst>
            <pc:docMk/>
            <pc:sldMk cId="1194228707" sldId="1396"/>
            <ac:picMk id="26" creationId="{11B0FC08-6B2A-2230-B168-F785C9EF0BE7}"/>
          </ac:picMkLst>
        </pc:picChg>
      </pc:sldChg>
      <pc:sldChg chg="add del">
        <pc:chgData name="Jessica Caluwaerts (RVA-ONEM)" userId="69a28ed7-6ea5-4dee-b00b-210fd4bbd5df" providerId="ADAL" clId="{35AA1B7C-C295-4913-9F3C-FB9E4F75EA71}" dt="2024-03-22T11:24:40.678" v="1177"/>
        <pc:sldMkLst>
          <pc:docMk/>
          <pc:sldMk cId="4142038032" sldId="1396"/>
        </pc:sldMkLst>
      </pc:sldChg>
      <pc:sldChg chg="addSp delSp modSp mod">
        <pc:chgData name="Jessica Caluwaerts (RVA-ONEM)" userId="69a28ed7-6ea5-4dee-b00b-210fd4bbd5df" providerId="ADAL" clId="{35AA1B7C-C295-4913-9F3C-FB9E4F75EA71}" dt="2024-03-22T13:45:59.876" v="1723" actId="1076"/>
        <pc:sldMkLst>
          <pc:docMk/>
          <pc:sldMk cId="2015442990" sldId="1397"/>
        </pc:sldMkLst>
        <pc:spChg chg="add del mod">
          <ac:chgData name="Jessica Caluwaerts (RVA-ONEM)" userId="69a28ed7-6ea5-4dee-b00b-210fd4bbd5df" providerId="ADAL" clId="{35AA1B7C-C295-4913-9F3C-FB9E4F75EA71}" dt="2024-03-22T13:41:30.672" v="1677" actId="478"/>
          <ac:spMkLst>
            <pc:docMk/>
            <pc:sldMk cId="2015442990" sldId="1397"/>
            <ac:spMk id="3" creationId="{FDF6FFE6-5B16-157A-F671-DC75E28C8C36}"/>
          </ac:spMkLst>
        </pc:spChg>
        <pc:spChg chg="add del mod">
          <ac:chgData name="Jessica Caluwaerts (RVA-ONEM)" userId="69a28ed7-6ea5-4dee-b00b-210fd4bbd5df" providerId="ADAL" clId="{35AA1B7C-C295-4913-9F3C-FB9E4F75EA71}" dt="2024-03-22T13:45:18.184" v="1720" actId="14100"/>
          <ac:spMkLst>
            <pc:docMk/>
            <pc:sldMk cId="2015442990" sldId="1397"/>
            <ac:spMk id="5" creationId="{AEB8F0B3-69BB-4872-8F4C-CBFF93A67E1E}"/>
          </ac:spMkLst>
        </pc:spChg>
        <pc:spChg chg="add mod">
          <ac:chgData name="Jessica Caluwaerts (RVA-ONEM)" userId="69a28ed7-6ea5-4dee-b00b-210fd4bbd5df" providerId="ADAL" clId="{35AA1B7C-C295-4913-9F3C-FB9E4F75EA71}" dt="2024-03-22T13:44:13.364" v="1705" actId="21"/>
          <ac:spMkLst>
            <pc:docMk/>
            <pc:sldMk cId="2015442990" sldId="1397"/>
            <ac:spMk id="10" creationId="{ACC3E9EA-B978-6D4A-5D2C-4A9249B1C859}"/>
          </ac:spMkLst>
        </pc:spChg>
        <pc:graphicFrameChg chg="add del mod">
          <ac:chgData name="Jessica Caluwaerts (RVA-ONEM)" userId="69a28ed7-6ea5-4dee-b00b-210fd4bbd5df" providerId="ADAL" clId="{35AA1B7C-C295-4913-9F3C-FB9E4F75EA71}" dt="2024-03-22T13:42:50.667" v="1684" actId="12084"/>
          <ac:graphicFrameMkLst>
            <pc:docMk/>
            <pc:sldMk cId="2015442990" sldId="1397"/>
            <ac:graphicFrameMk id="7" creationId="{03854E10-7343-C956-EC18-E2E439AA2D46}"/>
          </ac:graphicFrameMkLst>
        </pc:graphicFrameChg>
        <pc:picChg chg="del mod">
          <ac:chgData name="Jessica Caluwaerts (RVA-ONEM)" userId="69a28ed7-6ea5-4dee-b00b-210fd4bbd5df" providerId="ADAL" clId="{35AA1B7C-C295-4913-9F3C-FB9E4F75EA71}" dt="2024-03-22T13:45:53.198" v="1721" actId="478"/>
          <ac:picMkLst>
            <pc:docMk/>
            <pc:sldMk cId="2015442990" sldId="1397"/>
            <ac:picMk id="9" creationId="{56FCD815-B05D-2DDA-3FD9-BBDA58D639D3}"/>
          </ac:picMkLst>
        </pc:picChg>
        <pc:picChg chg="add mod">
          <ac:chgData name="Jessica Caluwaerts (RVA-ONEM)" userId="69a28ed7-6ea5-4dee-b00b-210fd4bbd5df" providerId="ADAL" clId="{35AA1B7C-C295-4913-9F3C-FB9E4F75EA71}" dt="2024-03-22T13:45:59.876" v="1723" actId="1076"/>
          <ac:picMkLst>
            <pc:docMk/>
            <pc:sldMk cId="2015442990" sldId="1397"/>
            <ac:picMk id="11" creationId="{CA1448EE-7EF0-DAC2-B922-C431BDDC554D}"/>
          </ac:picMkLst>
        </pc:picChg>
        <pc:picChg chg="add mod">
          <ac:chgData name="Jessica Caluwaerts (RVA-ONEM)" userId="69a28ed7-6ea5-4dee-b00b-210fd4bbd5df" providerId="ADAL" clId="{35AA1B7C-C295-4913-9F3C-FB9E4F75EA71}" dt="2024-03-22T13:45:59.876" v="1723" actId="1076"/>
          <ac:picMkLst>
            <pc:docMk/>
            <pc:sldMk cId="2015442990" sldId="1397"/>
            <ac:picMk id="12" creationId="{2613D74E-C703-1136-6880-12160961F53C}"/>
          </ac:picMkLst>
        </pc:picChg>
        <pc:picChg chg="del mod">
          <ac:chgData name="Jessica Caluwaerts (RVA-ONEM)" userId="69a28ed7-6ea5-4dee-b00b-210fd4bbd5df" providerId="ADAL" clId="{35AA1B7C-C295-4913-9F3C-FB9E4F75EA71}" dt="2024-03-22T13:45:53.198" v="1721" actId="478"/>
          <ac:picMkLst>
            <pc:docMk/>
            <pc:sldMk cId="2015442990" sldId="1397"/>
            <ac:picMk id="1026" creationId="{092C0145-49ED-A1DF-9739-EDAD72B7BA83}"/>
          </ac:picMkLst>
        </pc:picChg>
      </pc:sldChg>
    </pc:docChg>
  </pc:docChgLst>
  <pc:docChgLst>
    <pc:chgData name="Michiel Segaert (RVA-ONEM)" userId="8a4f7d18-eb26-4b3e-b61a-ebe78815ae38" providerId="ADAL" clId="{A4B1E96D-334F-4A13-8D48-F5FB4CBD6099}"/>
    <pc:docChg chg="custSel addSld modSld">
      <pc:chgData name="Michiel Segaert (RVA-ONEM)" userId="8a4f7d18-eb26-4b3e-b61a-ebe78815ae38" providerId="ADAL" clId="{A4B1E96D-334F-4A13-8D48-F5FB4CBD6099}" dt="2024-03-22T10:35:25.615" v="27" actId="20577"/>
      <pc:docMkLst>
        <pc:docMk/>
      </pc:docMkLst>
      <pc:sldChg chg="modSp mod">
        <pc:chgData name="Michiel Segaert (RVA-ONEM)" userId="8a4f7d18-eb26-4b3e-b61a-ebe78815ae38" providerId="ADAL" clId="{A4B1E96D-334F-4A13-8D48-F5FB4CBD6099}" dt="2024-03-22T09:53:39.061" v="0" actId="6549"/>
        <pc:sldMkLst>
          <pc:docMk/>
          <pc:sldMk cId="3417652537" sldId="918"/>
        </pc:sldMkLst>
        <pc:spChg chg="mod">
          <ac:chgData name="Michiel Segaert (RVA-ONEM)" userId="8a4f7d18-eb26-4b3e-b61a-ebe78815ae38" providerId="ADAL" clId="{A4B1E96D-334F-4A13-8D48-F5FB4CBD6099}" dt="2024-03-22T09:53:39.061" v="0" actId="6549"/>
          <ac:spMkLst>
            <pc:docMk/>
            <pc:sldMk cId="3417652537" sldId="918"/>
            <ac:spMk id="6" creationId="{EB921272-ACAB-44B0-8235-81E858F98ACD}"/>
          </ac:spMkLst>
        </pc:spChg>
      </pc:sldChg>
      <pc:sldChg chg="addSp delSp modSp add mod">
        <pc:chgData name="Michiel Segaert (RVA-ONEM)" userId="8a4f7d18-eb26-4b3e-b61a-ebe78815ae38" providerId="ADAL" clId="{A4B1E96D-334F-4A13-8D48-F5FB4CBD6099}" dt="2024-03-22T10:35:25.615" v="27" actId="20577"/>
        <pc:sldMkLst>
          <pc:docMk/>
          <pc:sldMk cId="2994281004" sldId="1395"/>
        </pc:sldMkLst>
        <pc:spChg chg="mod">
          <ac:chgData name="Michiel Segaert (RVA-ONEM)" userId="8a4f7d18-eb26-4b3e-b61a-ebe78815ae38" providerId="ADAL" clId="{A4B1E96D-334F-4A13-8D48-F5FB4CBD6099}" dt="2024-03-22T10:35:25.615" v="27" actId="20577"/>
          <ac:spMkLst>
            <pc:docMk/>
            <pc:sldMk cId="2994281004" sldId="1395"/>
            <ac:spMk id="2" creationId="{5EE29523-6C5F-EA5C-4410-0C443038C45A}"/>
          </ac:spMkLst>
        </pc:spChg>
        <pc:spChg chg="del">
          <ac:chgData name="Michiel Segaert (RVA-ONEM)" userId="8a4f7d18-eb26-4b3e-b61a-ebe78815ae38" providerId="ADAL" clId="{A4B1E96D-334F-4A13-8D48-F5FB4CBD6099}" dt="2024-03-22T10:34:31.879" v="5" actId="478"/>
          <ac:spMkLst>
            <pc:docMk/>
            <pc:sldMk cId="2994281004" sldId="1395"/>
            <ac:spMk id="6" creationId="{7435E704-0D8D-4269-DBE0-375E78F5F0E9}"/>
          </ac:spMkLst>
        </pc:spChg>
        <pc:spChg chg="add del mod">
          <ac:chgData name="Michiel Segaert (RVA-ONEM)" userId="8a4f7d18-eb26-4b3e-b61a-ebe78815ae38" providerId="ADAL" clId="{A4B1E96D-334F-4A13-8D48-F5FB4CBD6099}" dt="2024-03-22T10:34:22.227" v="3"/>
          <ac:spMkLst>
            <pc:docMk/>
            <pc:sldMk cId="2994281004" sldId="1395"/>
            <ac:spMk id="7" creationId="{CA5FE185-DF20-474E-BF0B-835FE12DEB28}"/>
          </ac:spMkLst>
        </pc:spChg>
        <pc:picChg chg="del">
          <ac:chgData name="Michiel Segaert (RVA-ONEM)" userId="8a4f7d18-eb26-4b3e-b61a-ebe78815ae38" providerId="ADAL" clId="{A4B1E96D-334F-4A13-8D48-F5FB4CBD6099}" dt="2024-03-22T10:34:20.484" v="2" actId="478"/>
          <ac:picMkLst>
            <pc:docMk/>
            <pc:sldMk cId="2994281004" sldId="1395"/>
            <ac:picMk id="8" creationId="{B455EA1D-1AFE-F877-B157-F6566C614372}"/>
          </ac:picMkLst>
        </pc:picChg>
        <pc:picChg chg="add mod">
          <ac:chgData name="Michiel Segaert (RVA-ONEM)" userId="8a4f7d18-eb26-4b3e-b61a-ebe78815ae38" providerId="ADAL" clId="{A4B1E96D-334F-4A13-8D48-F5FB4CBD6099}" dt="2024-03-22T10:34:28.063" v="4" actId="14100"/>
          <ac:picMkLst>
            <pc:docMk/>
            <pc:sldMk cId="2994281004" sldId="1395"/>
            <ac:picMk id="9" creationId="{7E2922E3-082A-1A43-7584-5A37F7A04115}"/>
          </ac:picMkLst>
        </pc:picChg>
      </pc:sldChg>
    </pc:docChg>
  </pc:docChgLst>
  <pc:docChgLst>
    <pc:chgData name="Kristof Salens (RVA-ONEM)" userId="3b54a9f6-d263-44bb-a3a8-b376c938c994" providerId="ADAL" clId="{C9475099-1885-4FE6-A6F9-CD0828277474}"/>
    <pc:docChg chg="modSld">
      <pc:chgData name="Kristof Salens (RVA-ONEM)" userId="3b54a9f6-d263-44bb-a3a8-b376c938c994" providerId="ADAL" clId="{C9475099-1885-4FE6-A6F9-CD0828277474}" dt="2024-03-22T09:21:52.013" v="0" actId="404"/>
      <pc:docMkLst>
        <pc:docMk/>
      </pc:docMkLst>
      <pc:sldChg chg="modSp mod">
        <pc:chgData name="Kristof Salens (RVA-ONEM)" userId="3b54a9f6-d263-44bb-a3a8-b376c938c994" providerId="ADAL" clId="{C9475099-1885-4FE6-A6F9-CD0828277474}" dt="2024-03-22T09:21:52.013" v="0" actId="404"/>
        <pc:sldMkLst>
          <pc:docMk/>
          <pc:sldMk cId="2133203682" sldId="1048"/>
        </pc:sldMkLst>
        <pc:graphicFrameChg chg="modGraphic">
          <ac:chgData name="Kristof Salens (RVA-ONEM)" userId="3b54a9f6-d263-44bb-a3a8-b376c938c994" providerId="ADAL" clId="{C9475099-1885-4FE6-A6F9-CD0828277474}" dt="2024-03-22T09:21:52.013" v="0" actId="404"/>
          <ac:graphicFrameMkLst>
            <pc:docMk/>
            <pc:sldMk cId="2133203682" sldId="1048"/>
            <ac:graphicFrameMk id="9" creationId="{84DD7210-7B6D-EEAB-432D-D59510FD9A44}"/>
          </ac:graphicFrameMkLst>
        </pc:graphicFrameChg>
      </pc:sldChg>
    </pc:docChg>
  </pc:docChgLst>
  <pc:docChgLst>
    <pc:chgData name="Kristof Salens (RVA-ONEM)" userId="3b54a9f6-d263-44bb-a3a8-b376c938c994" providerId="ADAL" clId="{4D216130-9D46-4FBB-A69F-AB68E0F21A08}"/>
    <pc:docChg chg="delSld">
      <pc:chgData name="Kristof Salens (RVA-ONEM)" userId="3b54a9f6-d263-44bb-a3a8-b376c938c994" providerId="ADAL" clId="{4D216130-9D46-4FBB-A69F-AB68E0F21A08}" dt="2024-03-25T08:17:37.566" v="0" actId="47"/>
      <pc:docMkLst>
        <pc:docMk/>
      </pc:docMkLst>
      <pc:sldChg chg="del">
        <pc:chgData name="Kristof Salens (RVA-ONEM)" userId="3b54a9f6-d263-44bb-a3a8-b376c938c994" providerId="ADAL" clId="{4D216130-9D46-4FBB-A69F-AB68E0F21A08}" dt="2024-03-25T08:17:37.566" v="0" actId="47"/>
        <pc:sldMkLst>
          <pc:docMk/>
          <pc:sldMk cId="2175424775" sldId="837"/>
        </pc:sldMkLst>
      </pc:sldChg>
    </pc:docChg>
  </pc:docChgLst>
  <pc:docChgLst>
    <pc:chgData name="Joëlle Grünspan (RVA-ONEM)" userId="S::joelle.grunspan@rvaonem.fgov.be::8c8450f0-1eb1-4f76-8a3d-f5e31efdbb66" providerId="AD" clId="Web-{DD7FA6C5-D070-BDC4-95B7-F0C43FED4F14}"/>
    <pc:docChg chg="modSld">
      <pc:chgData name="Joëlle Grünspan (RVA-ONEM)" userId="S::joelle.grunspan@rvaonem.fgov.be::8c8450f0-1eb1-4f76-8a3d-f5e31efdbb66" providerId="AD" clId="Web-{DD7FA6C5-D070-BDC4-95B7-F0C43FED4F14}" dt="2024-03-25T08:48:34.487" v="237" actId="20577"/>
      <pc:docMkLst>
        <pc:docMk/>
      </pc:docMkLst>
      <pc:sldChg chg="modSp">
        <pc:chgData name="Joëlle Grünspan (RVA-ONEM)" userId="S::joelle.grunspan@rvaonem.fgov.be::8c8450f0-1eb1-4f76-8a3d-f5e31efdbb66" providerId="AD" clId="Web-{DD7FA6C5-D070-BDC4-95B7-F0C43FED4F14}" dt="2024-03-25T08:48:34.487" v="237" actId="20577"/>
        <pc:sldMkLst>
          <pc:docMk/>
          <pc:sldMk cId="4002902792" sldId="1398"/>
        </pc:sldMkLst>
        <pc:graphicFrameChg chg="modGraphic">
          <ac:chgData name="Joëlle Grünspan (RVA-ONEM)" userId="S::joelle.grunspan@rvaonem.fgov.be::8c8450f0-1eb1-4f76-8a3d-f5e31efdbb66" providerId="AD" clId="Web-{DD7FA6C5-D070-BDC4-95B7-F0C43FED4F14}" dt="2024-03-25T08:48:34.487" v="237" actId="20577"/>
          <ac:graphicFrameMkLst>
            <pc:docMk/>
            <pc:sldMk cId="4002902792" sldId="1398"/>
            <ac:graphicFrameMk id="4" creationId="{C2019CD8-A19D-FDE6-176E-4F5ED2E5F045}"/>
          </ac:graphicFrameMkLst>
        </pc:graphicFrameChg>
      </pc:sldChg>
    </pc:docChg>
  </pc:docChgLst>
  <pc:docChgLst>
    <pc:chgData name="Joëlle Grünspan (RVA-ONEM)" userId="S::joelle.grunspan@rvaonem.fgov.be::8c8450f0-1eb1-4f76-8a3d-f5e31efdbb66" providerId="AD" clId="Web-{871F5A1F-315A-4990-9D71-5F17F04AEF98}"/>
    <pc:docChg chg="modSld">
      <pc:chgData name="Joëlle Grünspan (RVA-ONEM)" userId="S::joelle.grunspan@rvaonem.fgov.be::8c8450f0-1eb1-4f76-8a3d-f5e31efdbb66" providerId="AD" clId="Web-{871F5A1F-315A-4990-9D71-5F17F04AEF98}" dt="2024-03-25T08:27:58.946" v="68" actId="20577"/>
      <pc:docMkLst>
        <pc:docMk/>
      </pc:docMkLst>
      <pc:sldChg chg="modSp">
        <pc:chgData name="Joëlle Grünspan (RVA-ONEM)" userId="S::joelle.grunspan@rvaonem.fgov.be::8c8450f0-1eb1-4f76-8a3d-f5e31efdbb66" providerId="AD" clId="Web-{871F5A1F-315A-4990-9D71-5F17F04AEF98}" dt="2024-03-25T08:27:58.946" v="68" actId="20577"/>
        <pc:sldMkLst>
          <pc:docMk/>
          <pc:sldMk cId="4002902792" sldId="1398"/>
        </pc:sldMkLst>
        <pc:spChg chg="mod">
          <ac:chgData name="Joëlle Grünspan (RVA-ONEM)" userId="S::joelle.grunspan@rvaonem.fgov.be::8c8450f0-1eb1-4f76-8a3d-f5e31efdbb66" providerId="AD" clId="Web-{871F5A1F-315A-4990-9D71-5F17F04AEF98}" dt="2024-03-25T08:26:16.521" v="10" actId="20577"/>
          <ac:spMkLst>
            <pc:docMk/>
            <pc:sldMk cId="4002902792" sldId="1398"/>
            <ac:spMk id="5" creationId="{BAEED945-396B-4058-9BD8-C2E80C8A49C5}"/>
          </ac:spMkLst>
        </pc:spChg>
        <pc:graphicFrameChg chg="modGraphic">
          <ac:chgData name="Joëlle Grünspan (RVA-ONEM)" userId="S::joelle.grunspan@rvaonem.fgov.be::8c8450f0-1eb1-4f76-8a3d-f5e31efdbb66" providerId="AD" clId="Web-{871F5A1F-315A-4990-9D71-5F17F04AEF98}" dt="2024-03-25T08:27:58.946" v="68" actId="20577"/>
          <ac:graphicFrameMkLst>
            <pc:docMk/>
            <pc:sldMk cId="4002902792" sldId="1398"/>
            <ac:graphicFrameMk id="4" creationId="{C2019CD8-A19D-FDE6-176E-4F5ED2E5F045}"/>
          </ac:graphicFrameMkLst>
        </pc:graphicFrameChg>
      </pc:sldChg>
    </pc:docChg>
  </pc:docChgLst>
  <pc:docChgLst>
    <pc:chgData name="Michiel Segaert (RVA-ONEM)" userId="8a4f7d18-eb26-4b3e-b61a-ebe78815ae38" providerId="ADAL" clId="{6A83053E-A1C8-4441-8418-06972A415E4C}"/>
    <pc:docChg chg="custSel modSld">
      <pc:chgData name="Michiel Segaert (RVA-ONEM)" userId="8a4f7d18-eb26-4b3e-b61a-ebe78815ae38" providerId="ADAL" clId="{6A83053E-A1C8-4441-8418-06972A415E4C}" dt="2024-03-22T09:02:57.300" v="28" actId="1035"/>
      <pc:docMkLst>
        <pc:docMk/>
      </pc:docMkLst>
      <pc:sldChg chg="addSp delSp modSp mod">
        <pc:chgData name="Michiel Segaert (RVA-ONEM)" userId="8a4f7d18-eb26-4b3e-b61a-ebe78815ae38" providerId="ADAL" clId="{6A83053E-A1C8-4441-8418-06972A415E4C}" dt="2024-03-22T09:02:57.300" v="28" actId="1035"/>
        <pc:sldMkLst>
          <pc:docMk/>
          <pc:sldMk cId="1501054628" sldId="1367"/>
        </pc:sldMkLst>
        <pc:spChg chg="add del mod">
          <ac:chgData name="Michiel Segaert (RVA-ONEM)" userId="8a4f7d18-eb26-4b3e-b61a-ebe78815ae38" providerId="ADAL" clId="{6A83053E-A1C8-4441-8418-06972A415E4C}" dt="2024-03-22T09:02:45.023" v="1"/>
          <ac:spMkLst>
            <pc:docMk/>
            <pc:sldMk cId="1501054628" sldId="1367"/>
            <ac:spMk id="7" creationId="{44CC5A05-2792-E112-33D7-3357373D46A5}"/>
          </ac:spMkLst>
        </pc:spChg>
        <pc:spChg chg="del">
          <ac:chgData name="Michiel Segaert (RVA-ONEM)" userId="8a4f7d18-eb26-4b3e-b61a-ebe78815ae38" providerId="ADAL" clId="{6A83053E-A1C8-4441-8418-06972A415E4C}" dt="2024-03-22T09:02:52.227" v="3" actId="21"/>
          <ac:spMkLst>
            <pc:docMk/>
            <pc:sldMk cId="1501054628" sldId="1367"/>
            <ac:spMk id="10" creationId="{535BD6EA-C943-DF09-8DEB-99F6D887659D}"/>
          </ac:spMkLst>
        </pc:spChg>
        <pc:spChg chg="add mod">
          <ac:chgData name="Michiel Segaert (RVA-ONEM)" userId="8a4f7d18-eb26-4b3e-b61a-ebe78815ae38" providerId="ADAL" clId="{6A83053E-A1C8-4441-8418-06972A415E4C}" dt="2024-03-22T09:02:57.300" v="28" actId="1035"/>
          <ac:spMkLst>
            <pc:docMk/>
            <pc:sldMk cId="1501054628" sldId="1367"/>
            <ac:spMk id="11" creationId="{535BD6EA-C943-DF09-8DEB-99F6D887659D}"/>
          </ac:spMkLst>
        </pc:spChg>
        <pc:picChg chg="del">
          <ac:chgData name="Michiel Segaert (RVA-ONEM)" userId="8a4f7d18-eb26-4b3e-b61a-ebe78815ae38" providerId="ADAL" clId="{6A83053E-A1C8-4441-8418-06972A415E4C}" dt="2024-03-22T09:02:37.656" v="0" actId="478"/>
          <ac:picMkLst>
            <pc:docMk/>
            <pc:sldMk cId="1501054628" sldId="1367"/>
            <ac:picMk id="8" creationId="{27B526AB-9E68-7F0A-A29F-7183236BE839}"/>
          </ac:picMkLst>
        </pc:picChg>
        <pc:picChg chg="add mod">
          <ac:chgData name="Michiel Segaert (RVA-ONEM)" userId="8a4f7d18-eb26-4b3e-b61a-ebe78815ae38" providerId="ADAL" clId="{6A83053E-A1C8-4441-8418-06972A415E4C}" dt="2024-03-22T09:02:49.043" v="2" actId="14100"/>
          <ac:picMkLst>
            <pc:docMk/>
            <pc:sldMk cId="1501054628" sldId="1367"/>
            <ac:picMk id="9" creationId="{6C3E8B3E-FA23-6DF6-36A7-243A2D648828}"/>
          </ac:picMkLst>
        </pc:picChg>
      </pc:sldChg>
    </pc:docChg>
  </pc:docChgLst>
  <pc:docChgLst>
    <pc:chgData name="Kristof Salens (RVA-ONEM)" userId="3b54a9f6-d263-44bb-a3a8-b376c938c994" providerId="ADAL" clId="{0F01C3AE-FC0C-42B0-99A6-BF8512D4D550}"/>
    <pc:docChg chg="undo redo custSel addSld delSld modSld sldOrd">
      <pc:chgData name="Kristof Salens (RVA-ONEM)" userId="3b54a9f6-d263-44bb-a3a8-b376c938c994" providerId="ADAL" clId="{0F01C3AE-FC0C-42B0-99A6-BF8512D4D550}" dt="2024-03-22T13:26:24.998" v="757" actId="20577"/>
      <pc:docMkLst>
        <pc:docMk/>
      </pc:docMkLst>
      <pc:sldChg chg="modSp mod">
        <pc:chgData name="Kristof Salens (RVA-ONEM)" userId="3b54a9f6-d263-44bb-a3a8-b376c938c994" providerId="ADAL" clId="{0F01C3AE-FC0C-42B0-99A6-BF8512D4D550}" dt="2024-03-22T13:26:24.998" v="757" actId="20577"/>
        <pc:sldMkLst>
          <pc:docMk/>
          <pc:sldMk cId="2175424775" sldId="837"/>
        </pc:sldMkLst>
        <pc:spChg chg="mod">
          <ac:chgData name="Kristof Salens (RVA-ONEM)" userId="3b54a9f6-d263-44bb-a3a8-b376c938c994" providerId="ADAL" clId="{0F01C3AE-FC0C-42B0-99A6-BF8512D4D550}" dt="2024-03-22T13:26:24.998" v="757" actId="20577"/>
          <ac:spMkLst>
            <pc:docMk/>
            <pc:sldMk cId="2175424775" sldId="837"/>
            <ac:spMk id="6" creationId="{97BE84A6-B51D-4550-90A4-F4BB6EA768BC}"/>
          </ac:spMkLst>
        </pc:spChg>
      </pc:sldChg>
      <pc:sldChg chg="del">
        <pc:chgData name="Kristof Salens (RVA-ONEM)" userId="3b54a9f6-d263-44bb-a3a8-b376c938c994" providerId="ADAL" clId="{0F01C3AE-FC0C-42B0-99A6-BF8512D4D550}" dt="2024-03-22T13:16:42.102" v="336" actId="47"/>
        <pc:sldMkLst>
          <pc:docMk/>
          <pc:sldMk cId="1039875276" sldId="987"/>
        </pc:sldMkLst>
      </pc:sldChg>
      <pc:sldChg chg="add del">
        <pc:chgData name="Kristof Salens (RVA-ONEM)" userId="3b54a9f6-d263-44bb-a3a8-b376c938c994" providerId="ADAL" clId="{0F01C3AE-FC0C-42B0-99A6-BF8512D4D550}" dt="2024-03-22T13:21:34.025" v="704" actId="47"/>
        <pc:sldMkLst>
          <pc:docMk/>
          <pc:sldMk cId="1065471226" sldId="988"/>
        </pc:sldMkLst>
      </pc:sldChg>
      <pc:sldChg chg="modSp mod">
        <pc:chgData name="Kristof Salens (RVA-ONEM)" userId="3b54a9f6-d263-44bb-a3a8-b376c938c994" providerId="ADAL" clId="{0F01C3AE-FC0C-42B0-99A6-BF8512D4D550}" dt="2024-03-22T11:38:18.771" v="131" actId="113"/>
        <pc:sldMkLst>
          <pc:docMk/>
          <pc:sldMk cId="3824300679" sldId="1019"/>
        </pc:sldMkLst>
        <pc:spChg chg="mod">
          <ac:chgData name="Kristof Salens (RVA-ONEM)" userId="3b54a9f6-d263-44bb-a3a8-b376c938c994" providerId="ADAL" clId="{0F01C3AE-FC0C-42B0-99A6-BF8512D4D550}" dt="2024-03-22T11:38:18.771" v="131" actId="113"/>
          <ac:spMkLst>
            <pc:docMk/>
            <pc:sldMk cId="3824300679" sldId="1019"/>
            <ac:spMk id="3" creationId="{BC8C854E-E359-4B10-B03B-16A8971AAD89}"/>
          </ac:spMkLst>
        </pc:spChg>
      </pc:sldChg>
      <pc:sldChg chg="modSp mod">
        <pc:chgData name="Kristof Salens (RVA-ONEM)" userId="3b54a9f6-d263-44bb-a3a8-b376c938c994" providerId="ADAL" clId="{0F01C3AE-FC0C-42B0-99A6-BF8512D4D550}" dt="2024-03-22T13:02:23.429" v="135" actId="255"/>
        <pc:sldMkLst>
          <pc:docMk/>
          <pc:sldMk cId="3818103383" sldId="1354"/>
        </pc:sldMkLst>
        <pc:spChg chg="mod">
          <ac:chgData name="Kristof Salens (RVA-ONEM)" userId="3b54a9f6-d263-44bb-a3a8-b376c938c994" providerId="ADAL" clId="{0F01C3AE-FC0C-42B0-99A6-BF8512D4D550}" dt="2024-03-22T13:02:23.429" v="135" actId="255"/>
          <ac:spMkLst>
            <pc:docMk/>
            <pc:sldMk cId="3818103383" sldId="1354"/>
            <ac:spMk id="4" creationId="{A52A3ABC-7056-A8DD-BD91-B3B28512A0EC}"/>
          </ac:spMkLst>
        </pc:spChg>
      </pc:sldChg>
      <pc:sldChg chg="delSp mod">
        <pc:chgData name="Kristof Salens (RVA-ONEM)" userId="3b54a9f6-d263-44bb-a3a8-b376c938c994" providerId="ADAL" clId="{0F01C3AE-FC0C-42B0-99A6-BF8512D4D550}" dt="2024-03-22T13:01:47.268" v="132" actId="478"/>
        <pc:sldMkLst>
          <pc:docMk/>
          <pc:sldMk cId="1423706355" sldId="1355"/>
        </pc:sldMkLst>
        <pc:spChg chg="del">
          <ac:chgData name="Kristof Salens (RVA-ONEM)" userId="3b54a9f6-d263-44bb-a3a8-b376c938c994" providerId="ADAL" clId="{0F01C3AE-FC0C-42B0-99A6-BF8512D4D550}" dt="2024-03-22T13:01:47.268" v="132" actId="478"/>
          <ac:spMkLst>
            <pc:docMk/>
            <pc:sldMk cId="1423706355" sldId="1355"/>
            <ac:spMk id="2" creationId="{7932C933-FF2C-C59A-1B52-F3F6EBE5F681}"/>
          </ac:spMkLst>
        </pc:spChg>
      </pc:sldChg>
      <pc:sldChg chg="ord">
        <pc:chgData name="Kristof Salens (RVA-ONEM)" userId="3b54a9f6-d263-44bb-a3a8-b376c938c994" providerId="ADAL" clId="{0F01C3AE-FC0C-42B0-99A6-BF8512D4D550}" dt="2024-03-22T11:01:10.059" v="3"/>
        <pc:sldMkLst>
          <pc:docMk/>
          <pc:sldMk cId="1501054628" sldId="1367"/>
        </pc:sldMkLst>
      </pc:sldChg>
      <pc:sldChg chg="ord">
        <pc:chgData name="Kristof Salens (RVA-ONEM)" userId="3b54a9f6-d263-44bb-a3a8-b376c938c994" providerId="ADAL" clId="{0F01C3AE-FC0C-42B0-99A6-BF8512D4D550}" dt="2024-03-22T11:00:00.002" v="1"/>
        <pc:sldMkLst>
          <pc:docMk/>
          <pc:sldMk cId="2994281004" sldId="1395"/>
        </pc:sldMkLst>
      </pc:sldChg>
      <pc:sldChg chg="addSp delSp modSp add mod">
        <pc:chgData name="Kristof Salens (RVA-ONEM)" userId="3b54a9f6-d263-44bb-a3a8-b376c938c994" providerId="ADAL" clId="{0F01C3AE-FC0C-42B0-99A6-BF8512D4D550}" dt="2024-03-22T13:21:19.329" v="703" actId="20577"/>
        <pc:sldMkLst>
          <pc:docMk/>
          <pc:sldMk cId="2015442990" sldId="1397"/>
        </pc:sldMkLst>
        <pc:spChg chg="add del">
          <ac:chgData name="Kristof Salens (RVA-ONEM)" userId="3b54a9f6-d263-44bb-a3a8-b376c938c994" providerId="ADAL" clId="{0F01C3AE-FC0C-42B0-99A6-BF8512D4D550}" dt="2024-03-22T13:19:13.821" v="400"/>
          <ac:spMkLst>
            <pc:docMk/>
            <pc:sldMk cId="2015442990" sldId="1397"/>
            <ac:spMk id="3" creationId="{3C8BAF87-2901-BBBF-5AB8-ABF86664FD45}"/>
          </ac:spMkLst>
        </pc:spChg>
        <pc:spChg chg="mod">
          <ac:chgData name="Kristof Salens (RVA-ONEM)" userId="3b54a9f6-d263-44bb-a3a8-b376c938c994" providerId="ADAL" clId="{0F01C3AE-FC0C-42B0-99A6-BF8512D4D550}" dt="2024-03-22T13:17:21.077" v="359" actId="20577"/>
          <ac:spMkLst>
            <pc:docMk/>
            <pc:sldMk cId="2015442990" sldId="1397"/>
            <ac:spMk id="4" creationId="{81F97E57-3465-41BA-BEB1-FD1ECDE71EB7}"/>
          </ac:spMkLst>
        </pc:spChg>
        <pc:spChg chg="mod">
          <ac:chgData name="Kristof Salens (RVA-ONEM)" userId="3b54a9f6-d263-44bb-a3a8-b376c938c994" providerId="ADAL" clId="{0F01C3AE-FC0C-42B0-99A6-BF8512D4D550}" dt="2024-03-22T13:21:19.329" v="703" actId="20577"/>
          <ac:spMkLst>
            <pc:docMk/>
            <pc:sldMk cId="2015442990" sldId="1397"/>
            <ac:spMk id="5" creationId="{AEB8F0B3-69BB-4872-8F4C-CBFF93A67E1E}"/>
          </ac:spMkLst>
        </pc:spChg>
      </pc:sldChg>
      <pc:sldMasterChg chg="delSldLayout">
        <pc:chgData name="Kristof Salens (RVA-ONEM)" userId="3b54a9f6-d263-44bb-a3a8-b376c938c994" providerId="ADAL" clId="{0F01C3AE-FC0C-42B0-99A6-BF8512D4D550}" dt="2024-03-22T13:16:42.102" v="336" actId="47"/>
        <pc:sldMasterMkLst>
          <pc:docMk/>
          <pc:sldMasterMk cId="4175053773" sldId="2147483739"/>
        </pc:sldMasterMkLst>
        <pc:sldLayoutChg chg="del">
          <pc:chgData name="Kristof Salens (RVA-ONEM)" userId="3b54a9f6-d263-44bb-a3a8-b376c938c994" providerId="ADAL" clId="{0F01C3AE-FC0C-42B0-99A6-BF8512D4D550}" dt="2024-03-22T13:16:42.102" v="336" actId="47"/>
          <pc:sldLayoutMkLst>
            <pc:docMk/>
            <pc:sldMasterMk cId="4175053773" sldId="2147483739"/>
            <pc:sldLayoutMk cId="3211074461" sldId="2147483748"/>
          </pc:sldLayoutMkLst>
        </pc:sldLayoutChg>
      </pc:sldMasterChg>
    </pc:docChg>
  </pc:docChgLst>
  <pc:docChgLst>
    <pc:chgData name="Jessica Caluwaerts (RVA-ONEM)" userId="S::jessica.caluwaerts@rvaonem.fgov.be::69a28ed7-6ea5-4dee-b00b-210fd4bbd5df" providerId="AD" clId="Web-{5E1CF25D-5B77-9B78-4A83-E1F55E406AD2}"/>
    <pc:docChg chg="modSld">
      <pc:chgData name="Jessica Caluwaerts (RVA-ONEM)" userId="S::jessica.caluwaerts@rvaonem.fgov.be::69a28ed7-6ea5-4dee-b00b-210fd4bbd5df" providerId="AD" clId="Web-{5E1CF25D-5B77-9B78-4A83-E1F55E406AD2}" dt="2024-03-22T09:27:55.607" v="27"/>
      <pc:docMkLst>
        <pc:docMk/>
      </pc:docMkLst>
      <pc:sldChg chg="modSp">
        <pc:chgData name="Jessica Caluwaerts (RVA-ONEM)" userId="S::jessica.caluwaerts@rvaonem.fgov.be::69a28ed7-6ea5-4dee-b00b-210fd4bbd5df" providerId="AD" clId="Web-{5E1CF25D-5B77-9B78-4A83-E1F55E406AD2}" dt="2024-03-22T09:26:21.277" v="16"/>
        <pc:sldMkLst>
          <pc:docMk/>
          <pc:sldMk cId="2081515441" sldId="1335"/>
        </pc:sldMkLst>
        <pc:spChg chg="mod">
          <ac:chgData name="Jessica Caluwaerts (RVA-ONEM)" userId="S::jessica.caluwaerts@rvaonem.fgov.be::69a28ed7-6ea5-4dee-b00b-210fd4bbd5df" providerId="AD" clId="Web-{5E1CF25D-5B77-9B78-4A83-E1F55E406AD2}" dt="2024-03-22T09:26:21.277" v="16"/>
          <ac:spMkLst>
            <pc:docMk/>
            <pc:sldMk cId="2081515441" sldId="1335"/>
            <ac:spMk id="5" creationId="{FEA5E52F-FED8-4B4E-A576-EF8AC1315A03}"/>
          </ac:spMkLst>
        </pc:spChg>
      </pc:sldChg>
      <pc:sldChg chg="modSp">
        <pc:chgData name="Jessica Caluwaerts (RVA-ONEM)" userId="S::jessica.caluwaerts@rvaonem.fgov.be::69a28ed7-6ea5-4dee-b00b-210fd4bbd5df" providerId="AD" clId="Web-{5E1CF25D-5B77-9B78-4A83-E1F55E406AD2}" dt="2024-03-22T09:26:12.933" v="13"/>
        <pc:sldMkLst>
          <pc:docMk/>
          <pc:sldMk cId="2519350976" sldId="1358"/>
        </pc:sldMkLst>
        <pc:spChg chg="mod">
          <ac:chgData name="Jessica Caluwaerts (RVA-ONEM)" userId="S::jessica.caluwaerts@rvaonem.fgov.be::69a28ed7-6ea5-4dee-b00b-210fd4bbd5df" providerId="AD" clId="Web-{5E1CF25D-5B77-9B78-4A83-E1F55E406AD2}" dt="2024-03-22T09:26:12.933" v="13"/>
          <ac:spMkLst>
            <pc:docMk/>
            <pc:sldMk cId="2519350976" sldId="1358"/>
            <ac:spMk id="2" creationId="{99649398-6157-1599-6998-6B5AE24B16FC}"/>
          </ac:spMkLst>
        </pc:spChg>
      </pc:sldChg>
      <pc:sldChg chg="addSp delSp modSp">
        <pc:chgData name="Jessica Caluwaerts (RVA-ONEM)" userId="S::jessica.caluwaerts@rvaonem.fgov.be::69a28ed7-6ea5-4dee-b00b-210fd4bbd5df" providerId="AD" clId="Web-{5E1CF25D-5B77-9B78-4A83-E1F55E406AD2}" dt="2024-03-22T09:27:55.607" v="27"/>
        <pc:sldMkLst>
          <pc:docMk/>
          <pc:sldMk cId="2539972891" sldId="1376"/>
        </pc:sldMkLst>
        <pc:spChg chg="mod">
          <ac:chgData name="Jessica Caluwaerts (RVA-ONEM)" userId="S::jessica.caluwaerts@rvaonem.fgov.be::69a28ed7-6ea5-4dee-b00b-210fd4bbd5df" providerId="AD" clId="Web-{5E1CF25D-5B77-9B78-4A83-E1F55E406AD2}" dt="2024-03-22T09:25:00.572" v="3"/>
          <ac:spMkLst>
            <pc:docMk/>
            <pc:sldMk cId="2539972891" sldId="1376"/>
            <ac:spMk id="2" creationId="{C8B03D59-B1D0-3397-6B5C-7E012711B93B}"/>
          </ac:spMkLst>
        </pc:spChg>
        <pc:spChg chg="add del mod">
          <ac:chgData name="Jessica Caluwaerts (RVA-ONEM)" userId="S::jessica.caluwaerts@rvaonem.fgov.be::69a28ed7-6ea5-4dee-b00b-210fd4bbd5df" providerId="AD" clId="Web-{5E1CF25D-5B77-9B78-4A83-E1F55E406AD2}" dt="2024-03-22T09:27:55.607" v="27"/>
          <ac:spMkLst>
            <pc:docMk/>
            <pc:sldMk cId="2539972891" sldId="1376"/>
            <ac:spMk id="4" creationId="{252CC4A2-4EA3-9F66-5653-64201A441E2B}"/>
          </ac:spMkLst>
        </pc:spChg>
      </pc:sldChg>
      <pc:sldChg chg="modSp">
        <pc:chgData name="Jessica Caluwaerts (RVA-ONEM)" userId="S::jessica.caluwaerts@rvaonem.fgov.be::69a28ed7-6ea5-4dee-b00b-210fd4bbd5df" providerId="AD" clId="Web-{5E1CF25D-5B77-9B78-4A83-E1F55E406AD2}" dt="2024-03-22T09:26:03.448" v="12" actId="20577"/>
        <pc:sldMkLst>
          <pc:docMk/>
          <pc:sldMk cId="2666923961" sldId="1377"/>
        </pc:sldMkLst>
        <pc:spChg chg="mod">
          <ac:chgData name="Jessica Caluwaerts (RVA-ONEM)" userId="S::jessica.caluwaerts@rvaonem.fgov.be::69a28ed7-6ea5-4dee-b00b-210fd4bbd5df" providerId="AD" clId="Web-{5E1CF25D-5B77-9B78-4A83-E1F55E406AD2}" dt="2024-03-22T09:26:03.448" v="12" actId="20577"/>
          <ac:spMkLst>
            <pc:docMk/>
            <pc:sldMk cId="2666923961" sldId="1377"/>
            <ac:spMk id="2" creationId="{8AD73B85-66F0-64A4-0259-A13AB2B16DEE}"/>
          </ac:spMkLst>
        </pc:spChg>
      </pc:sldChg>
      <pc:sldChg chg="modSp">
        <pc:chgData name="Jessica Caluwaerts (RVA-ONEM)" userId="S::jessica.caluwaerts@rvaonem.fgov.be::69a28ed7-6ea5-4dee-b00b-210fd4bbd5df" providerId="AD" clId="Web-{5E1CF25D-5B77-9B78-4A83-E1F55E406AD2}" dt="2024-03-22T09:25:58.370" v="10"/>
        <pc:sldMkLst>
          <pc:docMk/>
          <pc:sldMk cId="2068637529" sldId="1378"/>
        </pc:sldMkLst>
        <pc:spChg chg="mod">
          <ac:chgData name="Jessica Caluwaerts (RVA-ONEM)" userId="S::jessica.caluwaerts@rvaonem.fgov.be::69a28ed7-6ea5-4dee-b00b-210fd4bbd5df" providerId="AD" clId="Web-{5E1CF25D-5B77-9B78-4A83-E1F55E406AD2}" dt="2024-03-22T09:25:58.370" v="10"/>
          <ac:spMkLst>
            <pc:docMk/>
            <pc:sldMk cId="2068637529" sldId="1378"/>
            <ac:spMk id="2" creationId="{8AD73B85-66F0-64A4-0259-A13AB2B16DEE}"/>
          </ac:spMkLst>
        </pc:spChg>
      </pc:sldChg>
      <pc:sldChg chg="modSp">
        <pc:chgData name="Jessica Caluwaerts (RVA-ONEM)" userId="S::jessica.caluwaerts@rvaonem.fgov.be::69a28ed7-6ea5-4dee-b00b-210fd4bbd5df" providerId="AD" clId="Web-{5E1CF25D-5B77-9B78-4A83-E1F55E406AD2}" dt="2024-03-22T09:25:53.479" v="9"/>
        <pc:sldMkLst>
          <pc:docMk/>
          <pc:sldMk cId="1511234370" sldId="1379"/>
        </pc:sldMkLst>
        <pc:spChg chg="mod">
          <ac:chgData name="Jessica Caluwaerts (RVA-ONEM)" userId="S::jessica.caluwaerts@rvaonem.fgov.be::69a28ed7-6ea5-4dee-b00b-210fd4bbd5df" providerId="AD" clId="Web-{5E1CF25D-5B77-9B78-4A83-E1F55E406AD2}" dt="2024-03-22T09:25:53.479" v="9"/>
          <ac:spMkLst>
            <pc:docMk/>
            <pc:sldMk cId="1511234370" sldId="1379"/>
            <ac:spMk id="2" creationId="{8AD73B85-66F0-64A4-0259-A13AB2B16DEE}"/>
          </ac:spMkLst>
        </pc:spChg>
      </pc:sldChg>
      <pc:sldChg chg="modSp">
        <pc:chgData name="Jessica Caluwaerts (RVA-ONEM)" userId="S::jessica.caluwaerts@rvaonem.fgov.be::69a28ed7-6ea5-4dee-b00b-210fd4bbd5df" providerId="AD" clId="Web-{5E1CF25D-5B77-9B78-4A83-E1F55E406AD2}" dt="2024-03-22T09:26:19.199" v="15" actId="20577"/>
        <pc:sldMkLst>
          <pc:docMk/>
          <pc:sldMk cId="3895756182" sldId="1382"/>
        </pc:sldMkLst>
        <pc:spChg chg="mod">
          <ac:chgData name="Jessica Caluwaerts (RVA-ONEM)" userId="S::jessica.caluwaerts@rvaonem.fgov.be::69a28ed7-6ea5-4dee-b00b-210fd4bbd5df" providerId="AD" clId="Web-{5E1CF25D-5B77-9B78-4A83-E1F55E406AD2}" dt="2024-03-22T09:26:19.199" v="15" actId="20577"/>
          <ac:spMkLst>
            <pc:docMk/>
            <pc:sldMk cId="3895756182" sldId="1382"/>
            <ac:spMk id="5" creationId="{DA312B7F-0EBF-3110-187D-BC06BDC2C4FE}"/>
          </ac:spMkLst>
        </pc:spChg>
      </pc:sldChg>
      <pc:sldChg chg="modSp">
        <pc:chgData name="Jessica Caluwaerts (RVA-ONEM)" userId="S::jessica.caluwaerts@rvaonem.fgov.be::69a28ed7-6ea5-4dee-b00b-210fd4bbd5df" providerId="AD" clId="Web-{5E1CF25D-5B77-9B78-4A83-E1F55E406AD2}" dt="2024-03-22T09:27:40.669" v="23" actId="20577"/>
        <pc:sldMkLst>
          <pc:docMk/>
          <pc:sldMk cId="2499846709" sldId="1383"/>
        </pc:sldMkLst>
        <pc:spChg chg="mod">
          <ac:chgData name="Jessica Caluwaerts (RVA-ONEM)" userId="S::jessica.caluwaerts@rvaonem.fgov.be::69a28ed7-6ea5-4dee-b00b-210fd4bbd5df" providerId="AD" clId="Web-{5E1CF25D-5B77-9B78-4A83-E1F55E406AD2}" dt="2024-03-22T09:27:40.669" v="23" actId="20577"/>
          <ac:spMkLst>
            <pc:docMk/>
            <pc:sldMk cId="2499846709" sldId="1383"/>
            <ac:spMk id="2" creationId="{3985015A-6AEA-1D7F-02DD-DB7DCD1C11AA}"/>
          </ac:spMkLst>
        </pc:spChg>
      </pc:sldChg>
    </pc:docChg>
  </pc:docChgLst>
  <pc:docChgLst>
    <pc:chgData name="Philippe Chavalle (RVA-ONEM)" userId="d6fd0c28-10c4-4a34-9fc3-b1062a9b943b" providerId="ADAL" clId="{78E57EC8-CF53-4A26-A7F6-47C4F588B0CB}"/>
    <pc:docChg chg="custSel modSld">
      <pc:chgData name="Philippe Chavalle (RVA-ONEM)" userId="d6fd0c28-10c4-4a34-9fc3-b1062a9b943b" providerId="ADAL" clId="{78E57EC8-CF53-4A26-A7F6-47C4F588B0CB}" dt="2024-03-25T08:55:13.758" v="47" actId="20577"/>
      <pc:docMkLst>
        <pc:docMk/>
      </pc:docMkLst>
      <pc:sldChg chg="modSp mod">
        <pc:chgData name="Philippe Chavalle (RVA-ONEM)" userId="d6fd0c28-10c4-4a34-9fc3-b1062a9b943b" providerId="ADAL" clId="{78E57EC8-CF53-4A26-A7F6-47C4F588B0CB}" dt="2024-03-25T08:55:13.758" v="47" actId="20577"/>
        <pc:sldMkLst>
          <pc:docMk/>
          <pc:sldMk cId="2269810438" sldId="1021"/>
        </pc:sldMkLst>
        <pc:spChg chg="mod">
          <ac:chgData name="Philippe Chavalle (RVA-ONEM)" userId="d6fd0c28-10c4-4a34-9fc3-b1062a9b943b" providerId="ADAL" clId="{78E57EC8-CF53-4A26-A7F6-47C4F588B0CB}" dt="2024-03-25T08:55:13.758" v="47" actId="20577"/>
          <ac:spMkLst>
            <pc:docMk/>
            <pc:sldMk cId="2269810438" sldId="1021"/>
            <ac:spMk id="3" creationId="{09F933A7-ABF7-4B6D-961F-43656F544EEA}"/>
          </ac:spMkLst>
        </pc:spChg>
      </pc:sldChg>
      <pc:sldChg chg="modSp mod">
        <pc:chgData name="Philippe Chavalle (RVA-ONEM)" userId="d6fd0c28-10c4-4a34-9fc3-b1062a9b943b" providerId="ADAL" clId="{78E57EC8-CF53-4A26-A7F6-47C4F588B0CB}" dt="2024-03-25T08:49:56.708" v="45" actId="20577"/>
        <pc:sldMkLst>
          <pc:docMk/>
          <pc:sldMk cId="118183138" sldId="1028"/>
        </pc:sldMkLst>
        <pc:spChg chg="mod">
          <ac:chgData name="Philippe Chavalle (RVA-ONEM)" userId="d6fd0c28-10c4-4a34-9fc3-b1062a9b943b" providerId="ADAL" clId="{78E57EC8-CF53-4A26-A7F6-47C4F588B0CB}" dt="2024-03-25T08:49:40.462" v="43" actId="20577"/>
          <ac:spMkLst>
            <pc:docMk/>
            <pc:sldMk cId="118183138" sldId="1028"/>
            <ac:spMk id="18" creationId="{7DA9CEB1-CE8D-47FF-B34C-D393BBFCF957}"/>
          </ac:spMkLst>
        </pc:spChg>
        <pc:spChg chg="mod">
          <ac:chgData name="Philippe Chavalle (RVA-ONEM)" userId="d6fd0c28-10c4-4a34-9fc3-b1062a9b943b" providerId="ADAL" clId="{78E57EC8-CF53-4A26-A7F6-47C4F588B0CB}" dt="2024-03-25T08:49:56.708" v="45" actId="20577"/>
          <ac:spMkLst>
            <pc:docMk/>
            <pc:sldMk cId="118183138" sldId="1028"/>
            <ac:spMk id="25" creationId="{D5E4AD2F-4116-4015-BD51-B8DFC52C52A1}"/>
          </ac:spMkLst>
        </pc:spChg>
      </pc:sldChg>
      <pc:sldChg chg="modSp mod">
        <pc:chgData name="Philippe Chavalle (RVA-ONEM)" userId="d6fd0c28-10c4-4a34-9fc3-b1062a9b943b" providerId="ADAL" clId="{78E57EC8-CF53-4A26-A7F6-47C4F588B0CB}" dt="2024-03-25T08:36:40.845" v="41" actId="20577"/>
        <pc:sldMkLst>
          <pc:docMk/>
          <pc:sldMk cId="2133203682" sldId="1048"/>
        </pc:sldMkLst>
        <pc:spChg chg="mod">
          <ac:chgData name="Philippe Chavalle (RVA-ONEM)" userId="d6fd0c28-10c4-4a34-9fc3-b1062a9b943b" providerId="ADAL" clId="{78E57EC8-CF53-4A26-A7F6-47C4F588B0CB}" dt="2024-03-25T08:36:40.845" v="41" actId="20577"/>
          <ac:spMkLst>
            <pc:docMk/>
            <pc:sldMk cId="2133203682" sldId="1048"/>
            <ac:spMk id="2" creationId="{0DC19A6C-B60E-CA19-87D4-F81471100107}"/>
          </ac:spMkLst>
        </pc:spChg>
      </pc:sldChg>
      <pc:sldChg chg="modSp mod">
        <pc:chgData name="Philippe Chavalle (RVA-ONEM)" userId="d6fd0c28-10c4-4a34-9fc3-b1062a9b943b" providerId="ADAL" clId="{78E57EC8-CF53-4A26-A7F6-47C4F588B0CB}" dt="2024-03-25T08:31:04.621" v="14" actId="20577"/>
        <pc:sldMkLst>
          <pc:docMk/>
          <pc:sldMk cId="3895756182" sldId="1382"/>
        </pc:sldMkLst>
        <pc:spChg chg="mod">
          <ac:chgData name="Philippe Chavalle (RVA-ONEM)" userId="d6fd0c28-10c4-4a34-9fc3-b1062a9b943b" providerId="ADAL" clId="{78E57EC8-CF53-4A26-A7F6-47C4F588B0CB}" dt="2024-03-25T08:31:04.621" v="14" actId="20577"/>
          <ac:spMkLst>
            <pc:docMk/>
            <pc:sldMk cId="3895756182" sldId="1382"/>
            <ac:spMk id="19" creationId="{5A152572-CA3B-E69C-C4D9-A0115DE82611}"/>
          </ac:spMkLst>
        </pc:spChg>
      </pc:sldChg>
      <pc:sldChg chg="modSp mod">
        <pc:chgData name="Philippe Chavalle (RVA-ONEM)" userId="d6fd0c28-10c4-4a34-9fc3-b1062a9b943b" providerId="ADAL" clId="{78E57EC8-CF53-4A26-A7F6-47C4F588B0CB}" dt="2024-03-25T08:34:04.278" v="24" actId="20577"/>
        <pc:sldMkLst>
          <pc:docMk/>
          <pc:sldMk cId="2203407572" sldId="1386"/>
        </pc:sldMkLst>
        <pc:spChg chg="mod">
          <ac:chgData name="Philippe Chavalle (RVA-ONEM)" userId="d6fd0c28-10c4-4a34-9fc3-b1062a9b943b" providerId="ADAL" clId="{78E57EC8-CF53-4A26-A7F6-47C4F588B0CB}" dt="2024-03-25T08:34:04.278" v="24" actId="20577"/>
          <ac:spMkLst>
            <pc:docMk/>
            <pc:sldMk cId="2203407572" sldId="1386"/>
            <ac:spMk id="5" creationId="{6F7AE7F4-4A88-9E95-2ECF-18FF0156C406}"/>
          </ac:spMkLst>
        </pc:spChg>
      </pc:sldChg>
      <pc:sldChg chg="modSp mod">
        <pc:chgData name="Philippe Chavalle (RVA-ONEM)" userId="d6fd0c28-10c4-4a34-9fc3-b1062a9b943b" providerId="ADAL" clId="{78E57EC8-CF53-4A26-A7F6-47C4F588B0CB}" dt="2024-03-25T08:48:32.750" v="42" actId="20577"/>
        <pc:sldMkLst>
          <pc:docMk/>
          <pc:sldMk cId="2015442990" sldId="1397"/>
        </pc:sldMkLst>
        <pc:spChg chg="mod">
          <ac:chgData name="Philippe Chavalle (RVA-ONEM)" userId="d6fd0c28-10c4-4a34-9fc3-b1062a9b943b" providerId="ADAL" clId="{78E57EC8-CF53-4A26-A7F6-47C4F588B0CB}" dt="2024-03-25T08:48:32.750" v="42" actId="20577"/>
          <ac:spMkLst>
            <pc:docMk/>
            <pc:sldMk cId="2015442990" sldId="1397"/>
            <ac:spMk id="5" creationId="{AEB8F0B3-69BB-4872-8F4C-CBFF93A67E1E}"/>
          </ac:spMkLst>
        </pc:spChg>
      </pc:sldChg>
    </pc:docChg>
  </pc:docChgLst>
  <pc:docChgLst>
    <pc:chgData name="Jessica Caluwaerts (RVA-ONEM)" userId="69a28ed7-6ea5-4dee-b00b-210fd4bbd5df" providerId="ADAL" clId="{959BF298-3719-406E-BCA0-C914DE1B69C1}"/>
    <pc:docChg chg="undo custSel modSld">
      <pc:chgData name="Jessica Caluwaerts (RVA-ONEM)" userId="69a28ed7-6ea5-4dee-b00b-210fd4bbd5df" providerId="ADAL" clId="{959BF298-3719-406E-BCA0-C914DE1B69C1}" dt="2024-03-22T09:57:12.747" v="548" actId="1076"/>
      <pc:docMkLst>
        <pc:docMk/>
      </pc:docMkLst>
      <pc:sldChg chg="addSp delSp modSp mod">
        <pc:chgData name="Jessica Caluwaerts (RVA-ONEM)" userId="69a28ed7-6ea5-4dee-b00b-210fd4bbd5df" providerId="ADAL" clId="{959BF298-3719-406E-BCA0-C914DE1B69C1}" dt="2024-03-22T09:38:29.551" v="252" actId="1076"/>
        <pc:sldMkLst>
          <pc:docMk/>
          <pc:sldMk cId="3659384214" sldId="905"/>
        </pc:sldMkLst>
        <pc:spChg chg="mod">
          <ac:chgData name="Jessica Caluwaerts (RVA-ONEM)" userId="69a28ed7-6ea5-4dee-b00b-210fd4bbd5df" providerId="ADAL" clId="{959BF298-3719-406E-BCA0-C914DE1B69C1}" dt="2024-03-22T09:38:12.663" v="243" actId="20577"/>
          <ac:spMkLst>
            <pc:docMk/>
            <pc:sldMk cId="3659384214" sldId="905"/>
            <ac:spMk id="2" creationId="{EF41BD96-E875-463A-B904-A41EBDD5D930}"/>
          </ac:spMkLst>
        </pc:spChg>
        <pc:spChg chg="mod">
          <ac:chgData name="Jessica Caluwaerts (RVA-ONEM)" userId="69a28ed7-6ea5-4dee-b00b-210fd4bbd5df" providerId="ADAL" clId="{959BF298-3719-406E-BCA0-C914DE1B69C1}" dt="2024-03-22T09:37:05.588" v="149" actId="1076"/>
          <ac:spMkLst>
            <pc:docMk/>
            <pc:sldMk cId="3659384214" sldId="905"/>
            <ac:spMk id="6" creationId="{FCBC7A07-534F-BB66-1D7F-80F752FC84E7}"/>
          </ac:spMkLst>
        </pc:spChg>
        <pc:spChg chg="add mod">
          <ac:chgData name="Jessica Caluwaerts (RVA-ONEM)" userId="69a28ed7-6ea5-4dee-b00b-210fd4bbd5df" providerId="ADAL" clId="{959BF298-3719-406E-BCA0-C914DE1B69C1}" dt="2024-03-22T09:38:22.186" v="251" actId="1036"/>
          <ac:spMkLst>
            <pc:docMk/>
            <pc:sldMk cId="3659384214" sldId="905"/>
            <ac:spMk id="8" creationId="{DA17A27C-3EC8-8910-B1C5-CD215D70F1AB}"/>
          </ac:spMkLst>
        </pc:spChg>
        <pc:picChg chg="del mod">
          <ac:chgData name="Jessica Caluwaerts (RVA-ONEM)" userId="69a28ed7-6ea5-4dee-b00b-210fd4bbd5df" providerId="ADAL" clId="{959BF298-3719-406E-BCA0-C914DE1B69C1}" dt="2024-03-22T09:38:04.539" v="242" actId="478"/>
          <ac:picMkLst>
            <pc:docMk/>
            <pc:sldMk cId="3659384214" sldId="905"/>
            <ac:picMk id="4" creationId="{CC1A7454-BA95-DC5A-606C-F257573471AB}"/>
          </ac:picMkLst>
        </pc:picChg>
        <pc:picChg chg="mod">
          <ac:chgData name="Jessica Caluwaerts (RVA-ONEM)" userId="69a28ed7-6ea5-4dee-b00b-210fd4bbd5df" providerId="ADAL" clId="{959BF298-3719-406E-BCA0-C914DE1B69C1}" dt="2024-03-22T09:38:29.551" v="252" actId="1076"/>
          <ac:picMkLst>
            <pc:docMk/>
            <pc:sldMk cId="3659384214" sldId="905"/>
            <ac:picMk id="11" creationId="{7B24BBBE-86C4-14CD-B105-53B61FAD0FD8}"/>
          </ac:picMkLst>
        </pc:picChg>
      </pc:sldChg>
      <pc:sldChg chg="modSp mod">
        <pc:chgData name="Jessica Caluwaerts (RVA-ONEM)" userId="69a28ed7-6ea5-4dee-b00b-210fd4bbd5df" providerId="ADAL" clId="{959BF298-3719-406E-BCA0-C914DE1B69C1}" dt="2024-03-22T09:39:42.799" v="276" actId="1076"/>
        <pc:sldMkLst>
          <pc:docMk/>
          <pc:sldMk cId="968081495" sldId="906"/>
        </pc:sldMkLst>
        <pc:spChg chg="mod">
          <ac:chgData name="Jessica Caluwaerts (RVA-ONEM)" userId="69a28ed7-6ea5-4dee-b00b-210fd4bbd5df" providerId="ADAL" clId="{959BF298-3719-406E-BCA0-C914DE1B69C1}" dt="2024-03-22T09:39:05.376" v="274" actId="1035"/>
          <ac:spMkLst>
            <pc:docMk/>
            <pc:sldMk cId="968081495" sldId="906"/>
            <ac:spMk id="2" creationId="{2B0569A2-7715-4053-8D33-A09ECFF6750A}"/>
          </ac:spMkLst>
        </pc:spChg>
        <pc:spChg chg="mod">
          <ac:chgData name="Jessica Caluwaerts (RVA-ONEM)" userId="69a28ed7-6ea5-4dee-b00b-210fd4bbd5df" providerId="ADAL" clId="{959BF298-3719-406E-BCA0-C914DE1B69C1}" dt="2024-03-22T09:39:42.799" v="276" actId="1076"/>
          <ac:spMkLst>
            <pc:docMk/>
            <pc:sldMk cId="968081495" sldId="906"/>
            <ac:spMk id="8" creationId="{1BD47400-912D-4EE9-A889-244027D2DDA1}"/>
          </ac:spMkLst>
        </pc:spChg>
        <pc:picChg chg="mod">
          <ac:chgData name="Jessica Caluwaerts (RVA-ONEM)" userId="69a28ed7-6ea5-4dee-b00b-210fd4bbd5df" providerId="ADAL" clId="{959BF298-3719-406E-BCA0-C914DE1B69C1}" dt="2024-03-22T09:39:00.901" v="272" actId="1076"/>
          <ac:picMkLst>
            <pc:docMk/>
            <pc:sldMk cId="968081495" sldId="906"/>
            <ac:picMk id="14" creationId="{50C4717E-C86C-1A27-270A-3BECB4382762}"/>
          </ac:picMkLst>
        </pc:picChg>
      </pc:sldChg>
      <pc:sldChg chg="modSp mod">
        <pc:chgData name="Jessica Caluwaerts (RVA-ONEM)" userId="69a28ed7-6ea5-4dee-b00b-210fd4bbd5df" providerId="ADAL" clId="{959BF298-3719-406E-BCA0-C914DE1B69C1}" dt="2024-03-22T09:45:23.039" v="338" actId="20577"/>
        <pc:sldMkLst>
          <pc:docMk/>
          <pc:sldMk cId="2608750177" sldId="908"/>
        </pc:sldMkLst>
        <pc:spChg chg="mod">
          <ac:chgData name="Jessica Caluwaerts (RVA-ONEM)" userId="69a28ed7-6ea5-4dee-b00b-210fd4bbd5df" providerId="ADAL" clId="{959BF298-3719-406E-BCA0-C914DE1B69C1}" dt="2024-03-22T09:45:23.039" v="338" actId="20577"/>
          <ac:spMkLst>
            <pc:docMk/>
            <pc:sldMk cId="2608750177" sldId="908"/>
            <ac:spMk id="2" creationId="{6A872097-7182-45C2-B658-25D38F577521}"/>
          </ac:spMkLst>
        </pc:spChg>
        <pc:picChg chg="mod">
          <ac:chgData name="Jessica Caluwaerts (RVA-ONEM)" userId="69a28ed7-6ea5-4dee-b00b-210fd4bbd5df" providerId="ADAL" clId="{959BF298-3719-406E-BCA0-C914DE1B69C1}" dt="2024-03-22T09:44:35.763" v="325" actId="1076"/>
          <ac:picMkLst>
            <pc:docMk/>
            <pc:sldMk cId="2608750177" sldId="908"/>
            <ac:picMk id="8" creationId="{47ABF220-A6B0-F07D-C36A-4D79F369B607}"/>
          </ac:picMkLst>
        </pc:picChg>
      </pc:sldChg>
      <pc:sldChg chg="modSp mod">
        <pc:chgData name="Jessica Caluwaerts (RVA-ONEM)" userId="69a28ed7-6ea5-4dee-b00b-210fd4bbd5df" providerId="ADAL" clId="{959BF298-3719-406E-BCA0-C914DE1B69C1}" dt="2024-03-22T09:46:01.074" v="341" actId="1076"/>
        <pc:sldMkLst>
          <pc:docMk/>
          <pc:sldMk cId="209360979" sldId="922"/>
        </pc:sldMkLst>
        <pc:spChg chg="mod">
          <ac:chgData name="Jessica Caluwaerts (RVA-ONEM)" userId="69a28ed7-6ea5-4dee-b00b-210fd4bbd5df" providerId="ADAL" clId="{959BF298-3719-406E-BCA0-C914DE1B69C1}" dt="2024-03-22T09:45:57.352" v="340" actId="1076"/>
          <ac:spMkLst>
            <pc:docMk/>
            <pc:sldMk cId="209360979" sldId="922"/>
            <ac:spMk id="19" creationId="{6857F5AD-2BA7-6D63-F3D0-864D1AD96EA5}"/>
          </ac:spMkLst>
        </pc:spChg>
        <pc:picChg chg="mod">
          <ac:chgData name="Jessica Caluwaerts (RVA-ONEM)" userId="69a28ed7-6ea5-4dee-b00b-210fd4bbd5df" providerId="ADAL" clId="{959BF298-3719-406E-BCA0-C914DE1B69C1}" dt="2024-03-22T09:45:57.352" v="340" actId="1076"/>
          <ac:picMkLst>
            <pc:docMk/>
            <pc:sldMk cId="209360979" sldId="922"/>
            <ac:picMk id="8" creationId="{E30D5881-A5C0-F05F-2814-7EF508EF5679}"/>
          </ac:picMkLst>
        </pc:picChg>
        <pc:picChg chg="mod">
          <ac:chgData name="Jessica Caluwaerts (RVA-ONEM)" userId="69a28ed7-6ea5-4dee-b00b-210fd4bbd5df" providerId="ADAL" clId="{959BF298-3719-406E-BCA0-C914DE1B69C1}" dt="2024-03-22T09:46:01.074" v="341" actId="1076"/>
          <ac:picMkLst>
            <pc:docMk/>
            <pc:sldMk cId="209360979" sldId="922"/>
            <ac:picMk id="10" creationId="{AC68D39D-C7F6-D530-76DA-DD43D9E0F8E6}"/>
          </ac:picMkLst>
        </pc:picChg>
      </pc:sldChg>
      <pc:sldChg chg="modSp mod">
        <pc:chgData name="Jessica Caluwaerts (RVA-ONEM)" userId="69a28ed7-6ea5-4dee-b00b-210fd4bbd5df" providerId="ADAL" clId="{959BF298-3719-406E-BCA0-C914DE1B69C1}" dt="2024-03-22T09:43:41.967" v="317" actId="20577"/>
        <pc:sldMkLst>
          <pc:docMk/>
          <pc:sldMk cId="3674872222" sldId="923"/>
        </pc:sldMkLst>
        <pc:spChg chg="mod">
          <ac:chgData name="Jessica Caluwaerts (RVA-ONEM)" userId="69a28ed7-6ea5-4dee-b00b-210fd4bbd5df" providerId="ADAL" clId="{959BF298-3719-406E-BCA0-C914DE1B69C1}" dt="2024-03-22T09:43:41.967" v="317" actId="20577"/>
          <ac:spMkLst>
            <pc:docMk/>
            <pc:sldMk cId="3674872222" sldId="923"/>
            <ac:spMk id="6" creationId="{7CE574CA-9754-4EFD-AA7E-2F5CC837C18F}"/>
          </ac:spMkLst>
        </pc:spChg>
      </pc:sldChg>
      <pc:sldChg chg="modSp mod">
        <pc:chgData name="Jessica Caluwaerts (RVA-ONEM)" userId="69a28ed7-6ea5-4dee-b00b-210fd4bbd5df" providerId="ADAL" clId="{959BF298-3719-406E-BCA0-C914DE1B69C1}" dt="2024-03-22T09:40:00.157" v="279" actId="1076"/>
        <pc:sldMkLst>
          <pc:docMk/>
          <pc:sldMk cId="1035112164" sldId="958"/>
        </pc:sldMkLst>
        <pc:spChg chg="mod">
          <ac:chgData name="Jessica Caluwaerts (RVA-ONEM)" userId="69a28ed7-6ea5-4dee-b00b-210fd4bbd5df" providerId="ADAL" clId="{959BF298-3719-406E-BCA0-C914DE1B69C1}" dt="2024-03-22T09:39:49.655" v="277" actId="108"/>
          <ac:spMkLst>
            <pc:docMk/>
            <pc:sldMk cId="1035112164" sldId="958"/>
            <ac:spMk id="6" creationId="{B18078F2-8EA1-4085-A34E-936C699FFFD9}"/>
          </ac:spMkLst>
        </pc:spChg>
        <pc:picChg chg="mod">
          <ac:chgData name="Jessica Caluwaerts (RVA-ONEM)" userId="69a28ed7-6ea5-4dee-b00b-210fd4bbd5df" providerId="ADAL" clId="{959BF298-3719-406E-BCA0-C914DE1B69C1}" dt="2024-03-22T09:40:00.157" v="279" actId="1076"/>
          <ac:picMkLst>
            <pc:docMk/>
            <pc:sldMk cId="1035112164" sldId="958"/>
            <ac:picMk id="5" creationId="{D7092087-2D65-BCB0-D9DB-CBC9CD92387F}"/>
          </ac:picMkLst>
        </pc:picChg>
      </pc:sldChg>
      <pc:sldChg chg="modSp mod">
        <pc:chgData name="Jessica Caluwaerts (RVA-ONEM)" userId="69a28ed7-6ea5-4dee-b00b-210fd4bbd5df" providerId="ADAL" clId="{959BF298-3719-406E-BCA0-C914DE1B69C1}" dt="2024-03-22T09:42:56.962" v="314" actId="20577"/>
        <pc:sldMkLst>
          <pc:docMk/>
          <pc:sldMk cId="4019562412" sldId="959"/>
        </pc:sldMkLst>
        <pc:spChg chg="mod">
          <ac:chgData name="Jessica Caluwaerts (RVA-ONEM)" userId="69a28ed7-6ea5-4dee-b00b-210fd4bbd5df" providerId="ADAL" clId="{959BF298-3719-406E-BCA0-C914DE1B69C1}" dt="2024-03-22T09:42:56.962" v="314" actId="20577"/>
          <ac:spMkLst>
            <pc:docMk/>
            <pc:sldMk cId="4019562412" sldId="959"/>
            <ac:spMk id="2" creationId="{5093E5B9-E5F4-4F47-9C87-22B0AC774CB9}"/>
          </ac:spMkLst>
        </pc:spChg>
        <pc:spChg chg="mod">
          <ac:chgData name="Jessica Caluwaerts (RVA-ONEM)" userId="69a28ed7-6ea5-4dee-b00b-210fd4bbd5df" providerId="ADAL" clId="{959BF298-3719-406E-BCA0-C914DE1B69C1}" dt="2024-03-22T09:42:35.167" v="306" actId="255"/>
          <ac:spMkLst>
            <pc:docMk/>
            <pc:sldMk cId="4019562412" sldId="959"/>
            <ac:spMk id="7" creationId="{2D725D57-6F66-A61F-6306-331BA9A8C545}"/>
          </ac:spMkLst>
        </pc:spChg>
      </pc:sldChg>
      <pc:sldChg chg="addSp delSp modSp mod">
        <pc:chgData name="Jessica Caluwaerts (RVA-ONEM)" userId="69a28ed7-6ea5-4dee-b00b-210fd4bbd5df" providerId="ADAL" clId="{959BF298-3719-406E-BCA0-C914DE1B69C1}" dt="2024-03-22T09:47:34.814" v="360" actId="478"/>
        <pc:sldMkLst>
          <pc:docMk/>
          <pc:sldMk cId="2771704805" sldId="983"/>
        </pc:sldMkLst>
        <pc:spChg chg="mod">
          <ac:chgData name="Jessica Caluwaerts (RVA-ONEM)" userId="69a28ed7-6ea5-4dee-b00b-210fd4bbd5df" providerId="ADAL" clId="{959BF298-3719-406E-BCA0-C914DE1B69C1}" dt="2024-03-22T09:47:17.783" v="357" actId="242"/>
          <ac:spMkLst>
            <pc:docMk/>
            <pc:sldMk cId="2771704805" sldId="983"/>
            <ac:spMk id="3" creationId="{C13D05E9-CCD2-4295-9504-703038A0C050}"/>
          </ac:spMkLst>
        </pc:spChg>
        <pc:spChg chg="add del mod">
          <ac:chgData name="Jessica Caluwaerts (RVA-ONEM)" userId="69a28ed7-6ea5-4dee-b00b-210fd4bbd5df" providerId="ADAL" clId="{959BF298-3719-406E-BCA0-C914DE1B69C1}" dt="2024-03-22T09:47:34.814" v="360" actId="478"/>
          <ac:spMkLst>
            <pc:docMk/>
            <pc:sldMk cId="2771704805" sldId="983"/>
            <ac:spMk id="4" creationId="{2ED45E3E-4F0F-0FCE-F35F-D63638652910}"/>
          </ac:spMkLst>
        </pc:spChg>
      </pc:sldChg>
      <pc:sldChg chg="addSp delSp modSp mod">
        <pc:chgData name="Jessica Caluwaerts (RVA-ONEM)" userId="69a28ed7-6ea5-4dee-b00b-210fd4bbd5df" providerId="ADAL" clId="{959BF298-3719-406E-BCA0-C914DE1B69C1}" dt="2024-03-22T09:57:12.747" v="548" actId="1076"/>
        <pc:sldMkLst>
          <pc:docMk/>
          <pc:sldMk cId="4292516664" sldId="1015"/>
        </pc:sldMkLst>
        <pc:spChg chg="mod">
          <ac:chgData name="Jessica Caluwaerts (RVA-ONEM)" userId="69a28ed7-6ea5-4dee-b00b-210fd4bbd5df" providerId="ADAL" clId="{959BF298-3719-406E-BCA0-C914DE1B69C1}" dt="2024-03-22T09:50:22.073" v="386" actId="1076"/>
          <ac:spMkLst>
            <pc:docMk/>
            <pc:sldMk cId="4292516664" sldId="1015"/>
            <ac:spMk id="2" creationId="{182159A0-CF04-4190-9D5D-1E8348CE58A0}"/>
          </ac:spMkLst>
        </pc:spChg>
        <pc:spChg chg="mod">
          <ac:chgData name="Jessica Caluwaerts (RVA-ONEM)" userId="69a28ed7-6ea5-4dee-b00b-210fd4bbd5df" providerId="ADAL" clId="{959BF298-3719-406E-BCA0-C914DE1B69C1}" dt="2024-03-22T09:57:06.794" v="545" actId="207"/>
          <ac:spMkLst>
            <pc:docMk/>
            <pc:sldMk cId="4292516664" sldId="1015"/>
            <ac:spMk id="3" creationId="{2D4A12F3-3972-0B14-70B1-C495B18BA5FB}"/>
          </ac:spMkLst>
        </pc:spChg>
        <pc:spChg chg="del mod">
          <ac:chgData name="Jessica Caluwaerts (RVA-ONEM)" userId="69a28ed7-6ea5-4dee-b00b-210fd4bbd5df" providerId="ADAL" clId="{959BF298-3719-406E-BCA0-C914DE1B69C1}" dt="2024-03-22T09:57:09.717" v="547" actId="478"/>
          <ac:spMkLst>
            <pc:docMk/>
            <pc:sldMk cId="4292516664" sldId="1015"/>
            <ac:spMk id="5" creationId="{F710E97F-786B-9198-6807-BD7356E80683}"/>
          </ac:spMkLst>
        </pc:spChg>
        <pc:spChg chg="mod">
          <ac:chgData name="Jessica Caluwaerts (RVA-ONEM)" userId="69a28ed7-6ea5-4dee-b00b-210fd4bbd5df" providerId="ADAL" clId="{959BF298-3719-406E-BCA0-C914DE1B69C1}" dt="2024-03-22T09:56:03.453" v="500" actId="1076"/>
          <ac:spMkLst>
            <pc:docMk/>
            <pc:sldMk cId="4292516664" sldId="1015"/>
            <ac:spMk id="6" creationId="{CDA8BA03-CFEF-262E-9366-C7F1A57E6006}"/>
          </ac:spMkLst>
        </pc:spChg>
        <pc:spChg chg="del mod">
          <ac:chgData name="Jessica Caluwaerts (RVA-ONEM)" userId="69a28ed7-6ea5-4dee-b00b-210fd4bbd5df" providerId="ADAL" clId="{959BF298-3719-406E-BCA0-C914DE1B69C1}" dt="2024-03-22T09:55:29.042" v="485" actId="478"/>
          <ac:spMkLst>
            <pc:docMk/>
            <pc:sldMk cId="4292516664" sldId="1015"/>
            <ac:spMk id="7" creationId="{231BE379-FA94-CB35-31AA-DFD3C91B9434}"/>
          </ac:spMkLst>
        </pc:spChg>
        <pc:spChg chg="mod">
          <ac:chgData name="Jessica Caluwaerts (RVA-ONEM)" userId="69a28ed7-6ea5-4dee-b00b-210fd4bbd5df" providerId="ADAL" clId="{959BF298-3719-406E-BCA0-C914DE1B69C1}" dt="2024-03-22T09:54:08.006" v="434" actId="1076"/>
          <ac:spMkLst>
            <pc:docMk/>
            <pc:sldMk cId="4292516664" sldId="1015"/>
            <ac:spMk id="8" creationId="{78466D66-152E-A523-5327-9F6A6632EF0E}"/>
          </ac:spMkLst>
        </pc:spChg>
        <pc:spChg chg="mod">
          <ac:chgData name="Jessica Caluwaerts (RVA-ONEM)" userId="69a28ed7-6ea5-4dee-b00b-210fd4bbd5df" providerId="ADAL" clId="{959BF298-3719-406E-BCA0-C914DE1B69C1}" dt="2024-03-22T09:54:03.760" v="433" actId="1076"/>
          <ac:spMkLst>
            <pc:docMk/>
            <pc:sldMk cId="4292516664" sldId="1015"/>
            <ac:spMk id="10" creationId="{003E649B-B060-2644-613D-E92C3F26C20E}"/>
          </ac:spMkLst>
        </pc:spChg>
        <pc:spChg chg="mod">
          <ac:chgData name="Jessica Caluwaerts (RVA-ONEM)" userId="69a28ed7-6ea5-4dee-b00b-210fd4bbd5df" providerId="ADAL" clId="{959BF298-3719-406E-BCA0-C914DE1B69C1}" dt="2024-03-22T09:54:03.760" v="433" actId="1076"/>
          <ac:spMkLst>
            <pc:docMk/>
            <pc:sldMk cId="4292516664" sldId="1015"/>
            <ac:spMk id="12" creationId="{FB2D048F-B183-5331-168D-EA7E82545DCD}"/>
          </ac:spMkLst>
        </pc:spChg>
        <pc:spChg chg="del mod">
          <ac:chgData name="Jessica Caluwaerts (RVA-ONEM)" userId="69a28ed7-6ea5-4dee-b00b-210fd4bbd5df" providerId="ADAL" clId="{959BF298-3719-406E-BCA0-C914DE1B69C1}" dt="2024-03-22T09:52:41.026" v="419" actId="478"/>
          <ac:spMkLst>
            <pc:docMk/>
            <pc:sldMk cId="4292516664" sldId="1015"/>
            <ac:spMk id="15" creationId="{BF606552-2DEE-624A-D4B2-7EA9616CC3D0}"/>
          </ac:spMkLst>
        </pc:spChg>
        <pc:spChg chg="add del mod">
          <ac:chgData name="Jessica Caluwaerts (RVA-ONEM)" userId="69a28ed7-6ea5-4dee-b00b-210fd4bbd5df" providerId="ADAL" clId="{959BF298-3719-406E-BCA0-C914DE1B69C1}" dt="2024-03-22T09:47:48.667" v="362" actId="478"/>
          <ac:spMkLst>
            <pc:docMk/>
            <pc:sldMk cId="4292516664" sldId="1015"/>
            <ac:spMk id="21" creationId="{053ECC0C-ADFE-1E13-B0E3-DEFA9E723E36}"/>
          </ac:spMkLst>
        </pc:spChg>
        <pc:spChg chg="add mod">
          <ac:chgData name="Jessica Caluwaerts (RVA-ONEM)" userId="69a28ed7-6ea5-4dee-b00b-210fd4bbd5df" providerId="ADAL" clId="{959BF298-3719-406E-BCA0-C914DE1B69C1}" dt="2024-03-22T09:51:57.018" v="405" actId="164"/>
          <ac:spMkLst>
            <pc:docMk/>
            <pc:sldMk cId="4292516664" sldId="1015"/>
            <ac:spMk id="22" creationId="{E566A505-79BB-A323-5BC0-5CA9C81CD1B4}"/>
          </ac:spMkLst>
        </pc:spChg>
        <pc:spChg chg="add mod">
          <ac:chgData name="Jessica Caluwaerts (RVA-ONEM)" userId="69a28ed7-6ea5-4dee-b00b-210fd4bbd5df" providerId="ADAL" clId="{959BF298-3719-406E-BCA0-C914DE1B69C1}" dt="2024-03-22T09:56:41.470" v="537" actId="113"/>
          <ac:spMkLst>
            <pc:docMk/>
            <pc:sldMk cId="4292516664" sldId="1015"/>
            <ac:spMk id="24" creationId="{CAB9B780-A823-EC12-D8F1-EAF64609B85F}"/>
          </ac:spMkLst>
        </pc:spChg>
        <pc:spChg chg="add del mod">
          <ac:chgData name="Jessica Caluwaerts (RVA-ONEM)" userId="69a28ed7-6ea5-4dee-b00b-210fd4bbd5df" providerId="ADAL" clId="{959BF298-3719-406E-BCA0-C914DE1B69C1}" dt="2024-03-22T09:54:58.827" v="476" actId="478"/>
          <ac:spMkLst>
            <pc:docMk/>
            <pc:sldMk cId="4292516664" sldId="1015"/>
            <ac:spMk id="26" creationId="{32F399E9-A41F-EFC5-73AF-DF5EB9E70D34}"/>
          </ac:spMkLst>
        </pc:spChg>
        <pc:spChg chg="add mod">
          <ac:chgData name="Jessica Caluwaerts (RVA-ONEM)" userId="69a28ed7-6ea5-4dee-b00b-210fd4bbd5df" providerId="ADAL" clId="{959BF298-3719-406E-BCA0-C914DE1B69C1}" dt="2024-03-22T09:54:55.576" v="475" actId="113"/>
          <ac:spMkLst>
            <pc:docMk/>
            <pc:sldMk cId="4292516664" sldId="1015"/>
            <ac:spMk id="31" creationId="{E256D634-4EEE-B4B7-D446-B3BB04354B2E}"/>
          </ac:spMkLst>
        </pc:spChg>
        <pc:spChg chg="mod">
          <ac:chgData name="Jessica Caluwaerts (RVA-ONEM)" userId="69a28ed7-6ea5-4dee-b00b-210fd4bbd5df" providerId="ADAL" clId="{959BF298-3719-406E-BCA0-C914DE1B69C1}" dt="2024-03-22T09:55:08.202" v="481"/>
          <ac:spMkLst>
            <pc:docMk/>
            <pc:sldMk cId="4292516664" sldId="1015"/>
            <ac:spMk id="34" creationId="{ADD2222E-9339-E378-E710-E5E93C020108}"/>
          </ac:spMkLst>
        </pc:spChg>
        <pc:spChg chg="mod">
          <ac:chgData name="Jessica Caluwaerts (RVA-ONEM)" userId="69a28ed7-6ea5-4dee-b00b-210fd4bbd5df" providerId="ADAL" clId="{959BF298-3719-406E-BCA0-C914DE1B69C1}" dt="2024-03-22T09:55:08.202" v="481"/>
          <ac:spMkLst>
            <pc:docMk/>
            <pc:sldMk cId="4292516664" sldId="1015"/>
            <ac:spMk id="35" creationId="{69085ED1-ECDA-4C68-4549-CAEA0D5FD51A}"/>
          </ac:spMkLst>
        </pc:spChg>
        <pc:spChg chg="mod">
          <ac:chgData name="Jessica Caluwaerts (RVA-ONEM)" userId="69a28ed7-6ea5-4dee-b00b-210fd4bbd5df" providerId="ADAL" clId="{959BF298-3719-406E-BCA0-C914DE1B69C1}" dt="2024-03-22T09:56:05.406" v="501"/>
          <ac:spMkLst>
            <pc:docMk/>
            <pc:sldMk cId="4292516664" sldId="1015"/>
            <ac:spMk id="37" creationId="{46F655FC-3682-B922-F053-BB94A3010096}"/>
          </ac:spMkLst>
        </pc:spChg>
        <pc:spChg chg="mod">
          <ac:chgData name="Jessica Caluwaerts (RVA-ONEM)" userId="69a28ed7-6ea5-4dee-b00b-210fd4bbd5df" providerId="ADAL" clId="{959BF298-3719-406E-BCA0-C914DE1B69C1}" dt="2024-03-22T09:56:05.406" v="501"/>
          <ac:spMkLst>
            <pc:docMk/>
            <pc:sldMk cId="4292516664" sldId="1015"/>
            <ac:spMk id="38" creationId="{FA9E9E8E-DA17-D5B6-8EFE-47998D1C0988}"/>
          </ac:spMkLst>
        </pc:spChg>
        <pc:spChg chg="add mod">
          <ac:chgData name="Jessica Caluwaerts (RVA-ONEM)" userId="69a28ed7-6ea5-4dee-b00b-210fd4bbd5df" providerId="ADAL" clId="{959BF298-3719-406E-BCA0-C914DE1B69C1}" dt="2024-03-22T09:57:07.155" v="546" actId="207"/>
          <ac:spMkLst>
            <pc:docMk/>
            <pc:sldMk cId="4292516664" sldId="1015"/>
            <ac:spMk id="39" creationId="{FF89A21A-BF6C-4C82-ADF7-17BF14F04799}"/>
          </ac:spMkLst>
        </pc:spChg>
        <pc:grpChg chg="add mod">
          <ac:chgData name="Jessica Caluwaerts (RVA-ONEM)" userId="69a28ed7-6ea5-4dee-b00b-210fd4bbd5df" providerId="ADAL" clId="{959BF298-3719-406E-BCA0-C914DE1B69C1}" dt="2024-03-22T09:56:10.701" v="502" actId="1076"/>
          <ac:grpSpMkLst>
            <pc:docMk/>
            <pc:sldMk cId="4292516664" sldId="1015"/>
            <ac:grpSpMk id="25" creationId="{21CE289D-FD01-2D42-683F-7602DEA4F682}"/>
          </ac:grpSpMkLst>
        </pc:grpChg>
        <pc:grpChg chg="add del mod">
          <ac:chgData name="Jessica Caluwaerts (RVA-ONEM)" userId="69a28ed7-6ea5-4dee-b00b-210fd4bbd5df" providerId="ADAL" clId="{959BF298-3719-406E-BCA0-C914DE1B69C1}" dt="2024-03-22T09:56:01.318" v="499" actId="478"/>
          <ac:grpSpMkLst>
            <pc:docMk/>
            <pc:sldMk cId="4292516664" sldId="1015"/>
            <ac:grpSpMk id="33" creationId="{27BE8049-E094-4C14-2820-BD8D388B9C85}"/>
          </ac:grpSpMkLst>
        </pc:grpChg>
        <pc:grpChg chg="add mod">
          <ac:chgData name="Jessica Caluwaerts (RVA-ONEM)" userId="69a28ed7-6ea5-4dee-b00b-210fd4bbd5df" providerId="ADAL" clId="{959BF298-3719-406E-BCA0-C914DE1B69C1}" dt="2024-03-22T09:56:05.406" v="501"/>
          <ac:grpSpMkLst>
            <pc:docMk/>
            <pc:sldMk cId="4292516664" sldId="1015"/>
            <ac:grpSpMk id="36" creationId="{ECB74BF3-C5C7-C175-33BC-9A71121478C9}"/>
          </ac:grpSpMkLst>
        </pc:grpChg>
        <pc:picChg chg="mod">
          <ac:chgData name="Jessica Caluwaerts (RVA-ONEM)" userId="69a28ed7-6ea5-4dee-b00b-210fd4bbd5df" providerId="ADAL" clId="{959BF298-3719-406E-BCA0-C914DE1B69C1}" dt="2024-03-22T09:48:36.841" v="373" actId="1038"/>
          <ac:picMkLst>
            <pc:docMk/>
            <pc:sldMk cId="4292516664" sldId="1015"/>
            <ac:picMk id="18" creationId="{CEC631AC-9F5F-FBBB-71E8-6569275D84E6}"/>
          </ac:picMkLst>
        </pc:picChg>
        <pc:picChg chg="mod">
          <ac:chgData name="Jessica Caluwaerts (RVA-ONEM)" userId="69a28ed7-6ea5-4dee-b00b-210fd4bbd5df" providerId="ADAL" clId="{959BF298-3719-406E-BCA0-C914DE1B69C1}" dt="2024-03-22T09:48:41.440" v="374" actId="1076"/>
          <ac:picMkLst>
            <pc:docMk/>
            <pc:sldMk cId="4292516664" sldId="1015"/>
            <ac:picMk id="19" creationId="{8C12579B-2AD7-18E0-2911-FEE744CF757E}"/>
          </ac:picMkLst>
        </pc:picChg>
        <pc:cxnChg chg="add mod">
          <ac:chgData name="Jessica Caluwaerts (RVA-ONEM)" userId="69a28ed7-6ea5-4dee-b00b-210fd4bbd5df" providerId="ADAL" clId="{959BF298-3719-406E-BCA0-C914DE1B69C1}" dt="2024-03-22T09:53:48.633" v="430" actId="14100"/>
          <ac:cxnSpMkLst>
            <pc:docMk/>
            <pc:sldMk cId="4292516664" sldId="1015"/>
            <ac:cxnSpMk id="28" creationId="{8CAC0435-5A1E-693B-6C33-ACD0DC525878}"/>
          </ac:cxnSpMkLst>
        </pc:cxnChg>
        <pc:cxnChg chg="add mod">
          <ac:chgData name="Jessica Caluwaerts (RVA-ONEM)" userId="69a28ed7-6ea5-4dee-b00b-210fd4bbd5df" providerId="ADAL" clId="{959BF298-3719-406E-BCA0-C914DE1B69C1}" dt="2024-03-22T09:57:12.747" v="548" actId="1076"/>
          <ac:cxnSpMkLst>
            <pc:docMk/>
            <pc:sldMk cId="4292516664" sldId="1015"/>
            <ac:cxnSpMk id="32" creationId="{8CD18194-878A-3D03-D84C-08D77109249E}"/>
          </ac:cxnSpMkLst>
        </pc:cxnChg>
      </pc:sldChg>
      <pc:sldChg chg="modSp mod">
        <pc:chgData name="Jessica Caluwaerts (RVA-ONEM)" userId="69a28ed7-6ea5-4dee-b00b-210fd4bbd5df" providerId="ADAL" clId="{959BF298-3719-406E-BCA0-C914DE1B69C1}" dt="2024-03-22T09:45:05.640" v="334" actId="1076"/>
        <pc:sldMkLst>
          <pc:docMk/>
          <pc:sldMk cId="1278170273" sldId="1044"/>
        </pc:sldMkLst>
        <pc:picChg chg="mod">
          <ac:chgData name="Jessica Caluwaerts (RVA-ONEM)" userId="69a28ed7-6ea5-4dee-b00b-210fd4bbd5df" providerId="ADAL" clId="{959BF298-3719-406E-BCA0-C914DE1B69C1}" dt="2024-03-22T09:45:04.111" v="333" actId="1076"/>
          <ac:picMkLst>
            <pc:docMk/>
            <pc:sldMk cId="1278170273" sldId="1044"/>
            <ac:picMk id="7" creationId="{23610FD9-1E01-0875-560A-DEAEC03D5D08}"/>
          </ac:picMkLst>
        </pc:picChg>
        <pc:picChg chg="mod">
          <ac:chgData name="Jessica Caluwaerts (RVA-ONEM)" userId="69a28ed7-6ea5-4dee-b00b-210fd4bbd5df" providerId="ADAL" clId="{959BF298-3719-406E-BCA0-C914DE1B69C1}" dt="2024-03-22T09:45:05.640" v="334" actId="1076"/>
          <ac:picMkLst>
            <pc:docMk/>
            <pc:sldMk cId="1278170273" sldId="1044"/>
            <ac:picMk id="11" creationId="{A903DBED-1ACE-8067-D4FC-55372ABD58BB}"/>
          </ac:picMkLst>
        </pc:picChg>
      </pc:sldChg>
      <pc:sldChg chg="modSp mod">
        <pc:chgData name="Jessica Caluwaerts (RVA-ONEM)" userId="69a28ed7-6ea5-4dee-b00b-210fd4bbd5df" providerId="ADAL" clId="{959BF298-3719-406E-BCA0-C914DE1B69C1}" dt="2024-03-22T09:36:16.608" v="147" actId="115"/>
        <pc:sldMkLst>
          <pc:docMk/>
          <pc:sldMk cId="2915282321" sldId="1045"/>
        </pc:sldMkLst>
        <pc:spChg chg="mod">
          <ac:chgData name="Jessica Caluwaerts (RVA-ONEM)" userId="69a28ed7-6ea5-4dee-b00b-210fd4bbd5df" providerId="ADAL" clId="{959BF298-3719-406E-BCA0-C914DE1B69C1}" dt="2024-03-22T09:36:16.608" v="147" actId="115"/>
          <ac:spMkLst>
            <pc:docMk/>
            <pc:sldMk cId="2915282321" sldId="1045"/>
            <ac:spMk id="4" creationId="{1964E05B-0BCA-8EC2-DDD3-8D386298C152}"/>
          </ac:spMkLst>
        </pc:spChg>
      </pc:sldChg>
      <pc:sldChg chg="modSp mod">
        <pc:chgData name="Jessica Caluwaerts (RVA-ONEM)" userId="69a28ed7-6ea5-4dee-b00b-210fd4bbd5df" providerId="ADAL" clId="{959BF298-3719-406E-BCA0-C914DE1B69C1}" dt="2024-03-22T09:43:27.122" v="316" actId="1076"/>
        <pc:sldMkLst>
          <pc:docMk/>
          <pc:sldMk cId="1378151490" sldId="1366"/>
        </pc:sldMkLst>
        <pc:picChg chg="mod">
          <ac:chgData name="Jessica Caluwaerts (RVA-ONEM)" userId="69a28ed7-6ea5-4dee-b00b-210fd4bbd5df" providerId="ADAL" clId="{959BF298-3719-406E-BCA0-C914DE1B69C1}" dt="2024-03-22T09:43:27.122" v="316" actId="1076"/>
          <ac:picMkLst>
            <pc:docMk/>
            <pc:sldMk cId="1378151490" sldId="1366"/>
            <ac:picMk id="9" creationId="{282A2369-FD16-8EB1-C225-360783A1C430}"/>
          </ac:picMkLst>
        </pc:picChg>
      </pc:sldChg>
      <pc:sldChg chg="modSp mod">
        <pc:chgData name="Jessica Caluwaerts (RVA-ONEM)" userId="69a28ed7-6ea5-4dee-b00b-210fd4bbd5df" providerId="ADAL" clId="{959BF298-3719-406E-BCA0-C914DE1B69C1}" dt="2024-03-22T09:46:30.665" v="356" actId="1038"/>
        <pc:sldMkLst>
          <pc:docMk/>
          <pc:sldMk cId="3610057594" sldId="1369"/>
        </pc:sldMkLst>
        <pc:spChg chg="mod ord">
          <ac:chgData name="Jessica Caluwaerts (RVA-ONEM)" userId="69a28ed7-6ea5-4dee-b00b-210fd4bbd5df" providerId="ADAL" clId="{959BF298-3719-406E-BCA0-C914DE1B69C1}" dt="2024-03-22T09:46:25.838" v="350" actId="1035"/>
          <ac:spMkLst>
            <pc:docMk/>
            <pc:sldMk cId="3610057594" sldId="1369"/>
            <ac:spMk id="7" creationId="{9A9949A4-0206-AF68-8500-0A96D57E5C86}"/>
          </ac:spMkLst>
        </pc:spChg>
        <pc:spChg chg="mod">
          <ac:chgData name="Jessica Caluwaerts (RVA-ONEM)" userId="69a28ed7-6ea5-4dee-b00b-210fd4bbd5df" providerId="ADAL" clId="{959BF298-3719-406E-BCA0-C914DE1B69C1}" dt="2024-03-22T09:46:30.665" v="356" actId="1038"/>
          <ac:spMkLst>
            <pc:docMk/>
            <pc:sldMk cId="3610057594" sldId="1369"/>
            <ac:spMk id="15" creationId="{AC1C2FFB-6B15-34CE-C36B-28289F4669DD}"/>
          </ac:spMkLst>
        </pc:spChg>
        <pc:picChg chg="mod">
          <ac:chgData name="Jessica Caluwaerts (RVA-ONEM)" userId="69a28ed7-6ea5-4dee-b00b-210fd4bbd5df" providerId="ADAL" clId="{959BF298-3719-406E-BCA0-C914DE1B69C1}" dt="2024-03-22T09:46:16.307" v="343" actId="1076"/>
          <ac:picMkLst>
            <pc:docMk/>
            <pc:sldMk cId="3610057594" sldId="1369"/>
            <ac:picMk id="17" creationId="{74A61BCD-788F-8057-2D9C-10D40E6AB265}"/>
          </ac:picMkLst>
        </pc:picChg>
      </pc:sldChg>
      <pc:sldChg chg="addSp delSp modSp mod">
        <pc:chgData name="Jessica Caluwaerts (RVA-ONEM)" userId="69a28ed7-6ea5-4dee-b00b-210fd4bbd5df" providerId="ADAL" clId="{959BF298-3719-406E-BCA0-C914DE1B69C1}" dt="2024-03-22T09:30:48.351" v="58" actId="20577"/>
        <pc:sldMkLst>
          <pc:docMk/>
          <pc:sldMk cId="2539972891" sldId="1376"/>
        </pc:sldMkLst>
        <pc:spChg chg="del mod">
          <ac:chgData name="Jessica Caluwaerts (RVA-ONEM)" userId="69a28ed7-6ea5-4dee-b00b-210fd4bbd5df" providerId="ADAL" clId="{959BF298-3719-406E-BCA0-C914DE1B69C1}" dt="2024-03-22T09:28:52.610" v="2" actId="478"/>
          <ac:spMkLst>
            <pc:docMk/>
            <pc:sldMk cId="2539972891" sldId="1376"/>
            <ac:spMk id="2" creationId="{C8B03D59-B1D0-3397-6B5C-7E012711B93B}"/>
          </ac:spMkLst>
        </pc:spChg>
        <pc:spChg chg="mod">
          <ac:chgData name="Jessica Caluwaerts (RVA-ONEM)" userId="69a28ed7-6ea5-4dee-b00b-210fd4bbd5df" providerId="ADAL" clId="{959BF298-3719-406E-BCA0-C914DE1B69C1}" dt="2024-03-22T09:29:30.902" v="46" actId="1036"/>
          <ac:spMkLst>
            <pc:docMk/>
            <pc:sldMk cId="2539972891" sldId="1376"/>
            <ac:spMk id="3" creationId="{E48C67AF-878B-0B2F-3F41-82E56D1419DD}"/>
          </ac:spMkLst>
        </pc:spChg>
        <pc:spChg chg="add mod">
          <ac:chgData name="Jessica Caluwaerts (RVA-ONEM)" userId="69a28ed7-6ea5-4dee-b00b-210fd4bbd5df" providerId="ADAL" clId="{959BF298-3719-406E-BCA0-C914DE1B69C1}" dt="2024-03-22T09:30:48.351" v="58" actId="20577"/>
          <ac:spMkLst>
            <pc:docMk/>
            <pc:sldMk cId="2539972891" sldId="1376"/>
            <ac:spMk id="4" creationId="{6570C423-F439-9995-9768-E137E404D748}"/>
          </ac:spMkLst>
        </pc:spChg>
      </pc:sldChg>
      <pc:sldChg chg="modSp mod">
        <pc:chgData name="Jessica Caluwaerts (RVA-ONEM)" userId="69a28ed7-6ea5-4dee-b00b-210fd4bbd5df" providerId="ADAL" clId="{959BF298-3719-406E-BCA0-C914DE1B69C1}" dt="2024-03-22T09:33:11.822" v="97" actId="1038"/>
        <pc:sldMkLst>
          <pc:docMk/>
          <pc:sldMk cId="2666923961" sldId="1377"/>
        </pc:sldMkLst>
        <pc:spChg chg="mod">
          <ac:chgData name="Jessica Caluwaerts (RVA-ONEM)" userId="69a28ed7-6ea5-4dee-b00b-210fd4bbd5df" providerId="ADAL" clId="{959BF298-3719-406E-BCA0-C914DE1B69C1}" dt="2024-03-22T09:33:11.822" v="97" actId="1038"/>
          <ac:spMkLst>
            <pc:docMk/>
            <pc:sldMk cId="2666923961" sldId="1377"/>
            <ac:spMk id="2" creationId="{8AD73B85-66F0-64A4-0259-A13AB2B16DEE}"/>
          </ac:spMkLst>
        </pc:spChg>
      </pc:sldChg>
      <pc:sldChg chg="addSp delSp modSp mod">
        <pc:chgData name="Jessica Caluwaerts (RVA-ONEM)" userId="69a28ed7-6ea5-4dee-b00b-210fd4bbd5df" providerId="ADAL" clId="{959BF298-3719-406E-BCA0-C914DE1B69C1}" dt="2024-03-22T09:30:40.059" v="57" actId="1036"/>
        <pc:sldMkLst>
          <pc:docMk/>
          <pc:sldMk cId="1511234370" sldId="1379"/>
        </pc:sldMkLst>
        <pc:spChg chg="del">
          <ac:chgData name="Jessica Caluwaerts (RVA-ONEM)" userId="69a28ed7-6ea5-4dee-b00b-210fd4bbd5df" providerId="ADAL" clId="{959BF298-3719-406E-BCA0-C914DE1B69C1}" dt="2024-03-22T09:30:03.965" v="47" actId="478"/>
          <ac:spMkLst>
            <pc:docMk/>
            <pc:sldMk cId="1511234370" sldId="1379"/>
            <ac:spMk id="2" creationId="{8AD73B85-66F0-64A4-0259-A13AB2B16DEE}"/>
          </ac:spMkLst>
        </pc:spChg>
        <pc:spChg chg="add del mod">
          <ac:chgData name="Jessica Caluwaerts (RVA-ONEM)" userId="69a28ed7-6ea5-4dee-b00b-210fd4bbd5df" providerId="ADAL" clId="{959BF298-3719-406E-BCA0-C914DE1B69C1}" dt="2024-03-22T09:30:06.596" v="49" actId="478"/>
          <ac:spMkLst>
            <pc:docMk/>
            <pc:sldMk cId="1511234370" sldId="1379"/>
            <ac:spMk id="7" creationId="{F2941294-A630-E205-1CC4-28D18DDFC9BE}"/>
          </ac:spMkLst>
        </pc:spChg>
        <pc:spChg chg="add mod">
          <ac:chgData name="Jessica Caluwaerts (RVA-ONEM)" userId="69a28ed7-6ea5-4dee-b00b-210fd4bbd5df" providerId="ADAL" clId="{959BF298-3719-406E-BCA0-C914DE1B69C1}" dt="2024-03-22T09:30:40.059" v="57" actId="1036"/>
          <ac:spMkLst>
            <pc:docMk/>
            <pc:sldMk cId="1511234370" sldId="1379"/>
            <ac:spMk id="10" creationId="{45A3354A-8EB0-9439-1892-CB616D28A4CC}"/>
          </ac:spMkLst>
        </pc:spChg>
      </pc:sldChg>
      <pc:sldChg chg="modSp mod">
        <pc:chgData name="Jessica Caluwaerts (RVA-ONEM)" userId="69a28ed7-6ea5-4dee-b00b-210fd4bbd5df" providerId="ADAL" clId="{959BF298-3719-406E-BCA0-C914DE1B69C1}" dt="2024-03-22T09:34:47.179" v="135" actId="12"/>
        <pc:sldMkLst>
          <pc:docMk/>
          <pc:sldMk cId="2499846709" sldId="1383"/>
        </pc:sldMkLst>
        <pc:spChg chg="mod">
          <ac:chgData name="Jessica Caluwaerts (RVA-ONEM)" userId="69a28ed7-6ea5-4dee-b00b-210fd4bbd5df" providerId="ADAL" clId="{959BF298-3719-406E-BCA0-C914DE1B69C1}" dt="2024-03-22T09:32:39.533" v="91" actId="1036"/>
          <ac:spMkLst>
            <pc:docMk/>
            <pc:sldMk cId="2499846709" sldId="1383"/>
            <ac:spMk id="2" creationId="{3985015A-6AEA-1D7F-02DD-DB7DCD1C11AA}"/>
          </ac:spMkLst>
        </pc:spChg>
        <pc:spChg chg="mod">
          <ac:chgData name="Jessica Caluwaerts (RVA-ONEM)" userId="69a28ed7-6ea5-4dee-b00b-210fd4bbd5df" providerId="ADAL" clId="{959BF298-3719-406E-BCA0-C914DE1B69C1}" dt="2024-03-22T09:34:47.179" v="135" actId="12"/>
          <ac:spMkLst>
            <pc:docMk/>
            <pc:sldMk cId="2499846709" sldId="1383"/>
            <ac:spMk id="3" creationId="{AE1EF955-A723-D8C4-6C9B-1CD9393509B3}"/>
          </ac:spMkLst>
        </pc:spChg>
        <pc:picChg chg="mod">
          <ac:chgData name="Jessica Caluwaerts (RVA-ONEM)" userId="69a28ed7-6ea5-4dee-b00b-210fd4bbd5df" providerId="ADAL" clId="{959BF298-3719-406E-BCA0-C914DE1B69C1}" dt="2024-03-22T09:31:19.956" v="63" actId="14100"/>
          <ac:picMkLst>
            <pc:docMk/>
            <pc:sldMk cId="2499846709" sldId="1383"/>
            <ac:picMk id="4" creationId="{5118DDC8-9FC5-720F-F30B-9A4115AE2A84}"/>
          </ac:picMkLst>
        </pc:picChg>
      </pc:sldChg>
      <pc:sldChg chg="modSp mod">
        <pc:chgData name="Jessica Caluwaerts (RVA-ONEM)" userId="69a28ed7-6ea5-4dee-b00b-210fd4bbd5df" providerId="ADAL" clId="{959BF298-3719-406E-BCA0-C914DE1B69C1}" dt="2024-03-22T09:35:22.225" v="142" actId="1035"/>
        <pc:sldMkLst>
          <pc:docMk/>
          <pc:sldMk cId="454266629" sldId="1384"/>
        </pc:sldMkLst>
        <pc:spChg chg="mod">
          <ac:chgData name="Jessica Caluwaerts (RVA-ONEM)" userId="69a28ed7-6ea5-4dee-b00b-210fd4bbd5df" providerId="ADAL" clId="{959BF298-3719-406E-BCA0-C914DE1B69C1}" dt="2024-03-22T09:34:00.438" v="113" actId="1038"/>
          <ac:spMkLst>
            <pc:docMk/>
            <pc:sldMk cId="454266629" sldId="1384"/>
            <ac:spMk id="2" creationId="{3985015A-6AEA-1D7F-02DD-DB7DCD1C11AA}"/>
          </ac:spMkLst>
        </pc:spChg>
        <pc:spChg chg="mod">
          <ac:chgData name="Jessica Caluwaerts (RVA-ONEM)" userId="69a28ed7-6ea5-4dee-b00b-210fd4bbd5df" providerId="ADAL" clId="{959BF298-3719-406E-BCA0-C914DE1B69C1}" dt="2024-03-22T09:35:06.500" v="137" actId="12"/>
          <ac:spMkLst>
            <pc:docMk/>
            <pc:sldMk cId="454266629" sldId="1384"/>
            <ac:spMk id="6" creationId="{9366AB9A-D66A-C611-BC6D-40F709CC6E34}"/>
          </ac:spMkLst>
        </pc:spChg>
        <pc:picChg chg="mod">
          <ac:chgData name="Jessica Caluwaerts (RVA-ONEM)" userId="69a28ed7-6ea5-4dee-b00b-210fd4bbd5df" providerId="ADAL" clId="{959BF298-3719-406E-BCA0-C914DE1B69C1}" dt="2024-03-22T09:35:22.225" v="142" actId="1035"/>
          <ac:picMkLst>
            <pc:docMk/>
            <pc:sldMk cId="454266629" sldId="1384"/>
            <ac:picMk id="7" creationId="{0AB6AAFE-969D-B2A9-2D78-06ACB51329ED}"/>
          </ac:picMkLst>
        </pc:picChg>
      </pc:sldChg>
      <pc:sldChg chg="addSp delSp modSp mod">
        <pc:chgData name="Jessica Caluwaerts (RVA-ONEM)" userId="69a28ed7-6ea5-4dee-b00b-210fd4bbd5df" providerId="ADAL" clId="{959BF298-3719-406E-BCA0-C914DE1B69C1}" dt="2024-03-22T09:34:17.285" v="133" actId="1035"/>
        <pc:sldMkLst>
          <pc:docMk/>
          <pc:sldMk cId="1520904845" sldId="1385"/>
        </pc:sldMkLst>
        <pc:spChg chg="mod">
          <ac:chgData name="Jessica Caluwaerts (RVA-ONEM)" userId="69a28ed7-6ea5-4dee-b00b-210fd4bbd5df" providerId="ADAL" clId="{959BF298-3719-406E-BCA0-C914DE1B69C1}" dt="2024-03-22T09:32:30.468" v="84" actId="27636"/>
          <ac:spMkLst>
            <pc:docMk/>
            <pc:sldMk cId="1520904845" sldId="1385"/>
            <ac:spMk id="2" creationId="{3985015A-6AEA-1D7F-02DD-DB7DCD1C11AA}"/>
          </ac:spMkLst>
        </pc:spChg>
        <pc:spChg chg="mod">
          <ac:chgData name="Jessica Caluwaerts (RVA-ONEM)" userId="69a28ed7-6ea5-4dee-b00b-210fd4bbd5df" providerId="ADAL" clId="{959BF298-3719-406E-BCA0-C914DE1B69C1}" dt="2024-03-22T09:34:17.285" v="133" actId="1035"/>
          <ac:spMkLst>
            <pc:docMk/>
            <pc:sldMk cId="1520904845" sldId="1385"/>
            <ac:spMk id="7" creationId="{D93A91B1-6729-C904-69CF-67869DBA0459}"/>
          </ac:spMkLst>
        </pc:spChg>
        <pc:picChg chg="del">
          <ac:chgData name="Jessica Caluwaerts (RVA-ONEM)" userId="69a28ed7-6ea5-4dee-b00b-210fd4bbd5df" providerId="ADAL" clId="{959BF298-3719-406E-BCA0-C914DE1B69C1}" dt="2024-03-22T09:31:40.535" v="66" actId="478"/>
          <ac:picMkLst>
            <pc:docMk/>
            <pc:sldMk cId="1520904845" sldId="1385"/>
            <ac:picMk id="4" creationId="{1243D2F0-D1D8-38E7-1C9C-52A5D78AED95}"/>
          </ac:picMkLst>
        </pc:picChg>
        <pc:picChg chg="add mod">
          <ac:chgData name="Jessica Caluwaerts (RVA-ONEM)" userId="69a28ed7-6ea5-4dee-b00b-210fd4bbd5df" providerId="ADAL" clId="{959BF298-3719-406E-BCA0-C914DE1B69C1}" dt="2024-03-22T09:31:40.864" v="67"/>
          <ac:picMkLst>
            <pc:docMk/>
            <pc:sldMk cId="1520904845" sldId="1385"/>
            <ac:picMk id="6" creationId="{D7AF9A7E-45ED-FED7-1912-BB0F0433D14E}"/>
          </ac:picMkLst>
        </pc:picChg>
      </pc:sldChg>
      <pc:sldChg chg="modSp mod">
        <pc:chgData name="Jessica Caluwaerts (RVA-ONEM)" userId="69a28ed7-6ea5-4dee-b00b-210fd4bbd5df" providerId="ADAL" clId="{959BF298-3719-406E-BCA0-C914DE1B69C1}" dt="2024-03-22T09:31:28.934" v="65" actId="14100"/>
        <pc:sldMkLst>
          <pc:docMk/>
          <pc:sldMk cId="2203407572" sldId="1386"/>
        </pc:sldMkLst>
        <pc:spChg chg="mod">
          <ac:chgData name="Jessica Caluwaerts (RVA-ONEM)" userId="69a28ed7-6ea5-4dee-b00b-210fd4bbd5df" providerId="ADAL" clId="{959BF298-3719-406E-BCA0-C914DE1B69C1}" dt="2024-03-22T09:31:10.630" v="62" actId="113"/>
          <ac:spMkLst>
            <pc:docMk/>
            <pc:sldMk cId="2203407572" sldId="1386"/>
            <ac:spMk id="2" creationId="{3985015A-6AEA-1D7F-02DD-DB7DCD1C11AA}"/>
          </ac:spMkLst>
        </pc:spChg>
        <pc:picChg chg="mod">
          <ac:chgData name="Jessica Caluwaerts (RVA-ONEM)" userId="69a28ed7-6ea5-4dee-b00b-210fd4bbd5df" providerId="ADAL" clId="{959BF298-3719-406E-BCA0-C914DE1B69C1}" dt="2024-03-22T09:31:28.934" v="65" actId="14100"/>
          <ac:picMkLst>
            <pc:docMk/>
            <pc:sldMk cId="2203407572" sldId="1386"/>
            <ac:picMk id="7" creationId="{91DA8712-7CCC-61A4-A722-51A36C01AF2D}"/>
          </ac:picMkLst>
        </pc:picChg>
      </pc:sldChg>
    </pc:docChg>
  </pc:docChgLst>
  <pc:docChgLst>
    <pc:chgData name="Kristof Salens (RVA-ONEM)" userId="3b54a9f6-d263-44bb-a3a8-b376c938c994" providerId="ADAL" clId="{3D533200-1416-4F9B-B87D-02E2C8763CFF}"/>
    <pc:docChg chg="custSel delSld modSld">
      <pc:chgData name="Kristof Salens (RVA-ONEM)" userId="3b54a9f6-d263-44bb-a3a8-b376c938c994" providerId="ADAL" clId="{3D533200-1416-4F9B-B87D-02E2C8763CFF}" dt="2024-03-25T13:38:33.105" v="2" actId="27636"/>
      <pc:docMkLst>
        <pc:docMk/>
      </pc:docMkLst>
      <pc:sldChg chg="del">
        <pc:chgData name="Kristof Salens (RVA-ONEM)" userId="3b54a9f6-d263-44bb-a3a8-b376c938c994" providerId="ADAL" clId="{3D533200-1416-4F9B-B87D-02E2C8763CFF}" dt="2024-03-25T13:38:27.843" v="0" actId="47"/>
        <pc:sldMkLst>
          <pc:docMk/>
          <pc:sldMk cId="1167830904" sldId="913"/>
        </pc:sldMkLst>
      </pc:sldChg>
      <pc:sldChg chg="del">
        <pc:chgData name="Kristof Salens (RVA-ONEM)" userId="3b54a9f6-d263-44bb-a3a8-b376c938c994" providerId="ADAL" clId="{3D533200-1416-4F9B-B87D-02E2C8763CFF}" dt="2024-03-25T13:38:27.843" v="0" actId="47"/>
        <pc:sldMkLst>
          <pc:docMk/>
          <pc:sldMk cId="438885607" sldId="914"/>
        </pc:sldMkLst>
      </pc:sldChg>
      <pc:sldChg chg="del">
        <pc:chgData name="Kristof Salens (RVA-ONEM)" userId="3b54a9f6-d263-44bb-a3a8-b376c938c994" providerId="ADAL" clId="{3D533200-1416-4F9B-B87D-02E2C8763CFF}" dt="2024-03-25T13:38:27.843" v="0" actId="47"/>
        <pc:sldMkLst>
          <pc:docMk/>
          <pc:sldMk cId="554376728" sldId="915"/>
        </pc:sldMkLst>
      </pc:sldChg>
      <pc:sldChg chg="del">
        <pc:chgData name="Kristof Salens (RVA-ONEM)" userId="3b54a9f6-d263-44bb-a3a8-b376c938c994" providerId="ADAL" clId="{3D533200-1416-4F9B-B87D-02E2C8763CFF}" dt="2024-03-25T13:38:27.843" v="0" actId="47"/>
        <pc:sldMkLst>
          <pc:docMk/>
          <pc:sldMk cId="2771704805" sldId="983"/>
        </pc:sldMkLst>
      </pc:sldChg>
      <pc:sldChg chg="del">
        <pc:chgData name="Kristof Salens (RVA-ONEM)" userId="3b54a9f6-d263-44bb-a3a8-b376c938c994" providerId="ADAL" clId="{3D533200-1416-4F9B-B87D-02E2C8763CFF}" dt="2024-03-25T13:38:27.843" v="0" actId="47"/>
        <pc:sldMkLst>
          <pc:docMk/>
          <pc:sldMk cId="4292516664" sldId="1015"/>
        </pc:sldMkLst>
      </pc:sldChg>
      <pc:sldChg chg="del">
        <pc:chgData name="Kristof Salens (RVA-ONEM)" userId="3b54a9f6-d263-44bb-a3a8-b376c938c994" providerId="ADAL" clId="{3D533200-1416-4F9B-B87D-02E2C8763CFF}" dt="2024-03-25T13:38:27.843" v="0" actId="47"/>
        <pc:sldMkLst>
          <pc:docMk/>
          <pc:sldMk cId="922037794" sldId="1018"/>
        </pc:sldMkLst>
      </pc:sldChg>
      <pc:sldChg chg="del">
        <pc:chgData name="Kristof Salens (RVA-ONEM)" userId="3b54a9f6-d263-44bb-a3a8-b376c938c994" providerId="ADAL" clId="{3D533200-1416-4F9B-B87D-02E2C8763CFF}" dt="2024-03-25T13:38:27.843" v="0" actId="47"/>
        <pc:sldMkLst>
          <pc:docMk/>
          <pc:sldMk cId="3824300679" sldId="1019"/>
        </pc:sldMkLst>
      </pc:sldChg>
      <pc:sldChg chg="del">
        <pc:chgData name="Kristof Salens (RVA-ONEM)" userId="3b54a9f6-d263-44bb-a3a8-b376c938c994" providerId="ADAL" clId="{3D533200-1416-4F9B-B87D-02E2C8763CFF}" dt="2024-03-25T13:38:27.843" v="0" actId="47"/>
        <pc:sldMkLst>
          <pc:docMk/>
          <pc:sldMk cId="1270850280" sldId="1020"/>
        </pc:sldMkLst>
      </pc:sldChg>
      <pc:sldChg chg="del">
        <pc:chgData name="Kristof Salens (RVA-ONEM)" userId="3b54a9f6-d263-44bb-a3a8-b376c938c994" providerId="ADAL" clId="{3D533200-1416-4F9B-B87D-02E2C8763CFF}" dt="2024-03-25T13:38:27.843" v="0" actId="47"/>
        <pc:sldMkLst>
          <pc:docMk/>
          <pc:sldMk cId="2269810438" sldId="1021"/>
        </pc:sldMkLst>
      </pc:sldChg>
      <pc:sldChg chg="del">
        <pc:chgData name="Kristof Salens (RVA-ONEM)" userId="3b54a9f6-d263-44bb-a3a8-b376c938c994" providerId="ADAL" clId="{3D533200-1416-4F9B-B87D-02E2C8763CFF}" dt="2024-03-25T13:38:27.843" v="0" actId="47"/>
        <pc:sldMkLst>
          <pc:docMk/>
          <pc:sldMk cId="3777440659" sldId="1024"/>
        </pc:sldMkLst>
      </pc:sldChg>
      <pc:sldChg chg="del">
        <pc:chgData name="Kristof Salens (RVA-ONEM)" userId="3b54a9f6-d263-44bb-a3a8-b376c938c994" providerId="ADAL" clId="{3D533200-1416-4F9B-B87D-02E2C8763CFF}" dt="2024-03-25T13:38:27.843" v="0" actId="47"/>
        <pc:sldMkLst>
          <pc:docMk/>
          <pc:sldMk cId="3685808163" sldId="1025"/>
        </pc:sldMkLst>
      </pc:sldChg>
      <pc:sldChg chg="del">
        <pc:chgData name="Kristof Salens (RVA-ONEM)" userId="3b54a9f6-d263-44bb-a3a8-b376c938c994" providerId="ADAL" clId="{3D533200-1416-4F9B-B87D-02E2C8763CFF}" dt="2024-03-25T13:38:27.843" v="0" actId="47"/>
        <pc:sldMkLst>
          <pc:docMk/>
          <pc:sldMk cId="2622188548" sldId="1027"/>
        </pc:sldMkLst>
      </pc:sldChg>
      <pc:sldChg chg="del">
        <pc:chgData name="Kristof Salens (RVA-ONEM)" userId="3b54a9f6-d263-44bb-a3a8-b376c938c994" providerId="ADAL" clId="{3D533200-1416-4F9B-B87D-02E2C8763CFF}" dt="2024-03-25T13:38:27.843" v="0" actId="47"/>
        <pc:sldMkLst>
          <pc:docMk/>
          <pc:sldMk cId="118183138" sldId="1028"/>
        </pc:sldMkLst>
      </pc:sldChg>
      <pc:sldChg chg="modSp mod">
        <pc:chgData name="Kristof Salens (RVA-ONEM)" userId="3b54a9f6-d263-44bb-a3a8-b376c938c994" providerId="ADAL" clId="{3D533200-1416-4F9B-B87D-02E2C8763CFF}" dt="2024-03-25T13:38:33.105" v="2" actId="27636"/>
        <pc:sldMkLst>
          <pc:docMk/>
          <pc:sldMk cId="2081515441" sldId="1335"/>
        </pc:sldMkLst>
        <pc:spChg chg="mod">
          <ac:chgData name="Kristof Salens (RVA-ONEM)" userId="3b54a9f6-d263-44bb-a3a8-b376c938c994" providerId="ADAL" clId="{3D533200-1416-4F9B-B87D-02E2C8763CFF}" dt="2024-03-25T13:38:33.105" v="2" actId="27636"/>
          <ac:spMkLst>
            <pc:docMk/>
            <pc:sldMk cId="2081515441" sldId="1335"/>
            <ac:spMk id="11" creationId="{25519EA0-17F6-256D-20CD-57FC28A06F74}"/>
          </ac:spMkLst>
        </pc:spChg>
      </pc:sldChg>
      <pc:sldChg chg="del">
        <pc:chgData name="Kristof Salens (RVA-ONEM)" userId="3b54a9f6-d263-44bb-a3a8-b376c938c994" providerId="ADAL" clId="{3D533200-1416-4F9B-B87D-02E2C8763CFF}" dt="2024-03-25T13:38:27.843" v="0" actId="47"/>
        <pc:sldMkLst>
          <pc:docMk/>
          <pc:sldMk cId="1247378634" sldId="1337"/>
        </pc:sldMkLst>
      </pc:sldChg>
      <pc:sldChg chg="del">
        <pc:chgData name="Kristof Salens (RVA-ONEM)" userId="3b54a9f6-d263-44bb-a3a8-b376c938c994" providerId="ADAL" clId="{3D533200-1416-4F9B-B87D-02E2C8763CFF}" dt="2024-03-25T13:38:27.843" v="0" actId="47"/>
        <pc:sldMkLst>
          <pc:docMk/>
          <pc:sldMk cId="3208010025" sldId="1339"/>
        </pc:sldMkLst>
      </pc:sldChg>
      <pc:sldChg chg="del">
        <pc:chgData name="Kristof Salens (RVA-ONEM)" userId="3b54a9f6-d263-44bb-a3a8-b376c938c994" providerId="ADAL" clId="{3D533200-1416-4F9B-B87D-02E2C8763CFF}" dt="2024-03-25T13:38:27.843" v="0" actId="47"/>
        <pc:sldMkLst>
          <pc:docMk/>
          <pc:sldMk cId="2744304297" sldId="1340"/>
        </pc:sldMkLst>
      </pc:sldChg>
      <pc:sldChg chg="del">
        <pc:chgData name="Kristof Salens (RVA-ONEM)" userId="3b54a9f6-d263-44bb-a3a8-b376c938c994" providerId="ADAL" clId="{3D533200-1416-4F9B-B87D-02E2C8763CFF}" dt="2024-03-25T13:38:27.843" v="0" actId="47"/>
        <pc:sldMkLst>
          <pc:docMk/>
          <pc:sldMk cId="3705343190" sldId="1388"/>
        </pc:sldMkLst>
      </pc:sldChg>
      <pc:sldChg chg="del">
        <pc:chgData name="Kristof Salens (RVA-ONEM)" userId="3b54a9f6-d263-44bb-a3a8-b376c938c994" providerId="ADAL" clId="{3D533200-1416-4F9B-B87D-02E2C8763CFF}" dt="2024-03-25T13:38:27.843" v="0" actId="47"/>
        <pc:sldMkLst>
          <pc:docMk/>
          <pc:sldMk cId="417816392" sldId="1391"/>
        </pc:sldMkLst>
      </pc:sldChg>
      <pc:sldChg chg="del">
        <pc:chgData name="Kristof Salens (RVA-ONEM)" userId="3b54a9f6-d263-44bb-a3a8-b376c938c994" providerId="ADAL" clId="{3D533200-1416-4F9B-B87D-02E2C8763CFF}" dt="2024-03-25T13:38:27.843" v="0" actId="47"/>
        <pc:sldMkLst>
          <pc:docMk/>
          <pc:sldMk cId="2546159464" sldId="1392"/>
        </pc:sldMkLst>
      </pc:sldChg>
      <pc:sldChg chg="del">
        <pc:chgData name="Kristof Salens (RVA-ONEM)" userId="3b54a9f6-d263-44bb-a3a8-b376c938c994" providerId="ADAL" clId="{3D533200-1416-4F9B-B87D-02E2C8763CFF}" dt="2024-03-25T13:38:27.843" v="0" actId="47"/>
        <pc:sldMkLst>
          <pc:docMk/>
          <pc:sldMk cId="892162093" sldId="1393"/>
        </pc:sldMkLst>
      </pc:sldChg>
      <pc:sldChg chg="del">
        <pc:chgData name="Kristof Salens (RVA-ONEM)" userId="3b54a9f6-d263-44bb-a3a8-b376c938c994" providerId="ADAL" clId="{3D533200-1416-4F9B-B87D-02E2C8763CFF}" dt="2024-03-25T13:38:27.843" v="0" actId="47"/>
        <pc:sldMkLst>
          <pc:docMk/>
          <pc:sldMk cId="3977509793" sldId="1394"/>
        </pc:sldMkLst>
      </pc:sldChg>
      <pc:sldChg chg="del">
        <pc:chgData name="Kristof Salens (RVA-ONEM)" userId="3b54a9f6-d263-44bb-a3a8-b376c938c994" providerId="ADAL" clId="{3D533200-1416-4F9B-B87D-02E2C8763CFF}" dt="2024-03-25T13:38:27.843" v="0" actId="47"/>
        <pc:sldMkLst>
          <pc:docMk/>
          <pc:sldMk cId="1194228707" sldId="1396"/>
        </pc:sldMkLst>
      </pc:sldChg>
      <pc:sldChg chg="del">
        <pc:chgData name="Kristof Salens (RVA-ONEM)" userId="3b54a9f6-d263-44bb-a3a8-b376c938c994" providerId="ADAL" clId="{3D533200-1416-4F9B-B87D-02E2C8763CFF}" dt="2024-03-25T13:38:27.843" v="0" actId="47"/>
        <pc:sldMkLst>
          <pc:docMk/>
          <pc:sldMk cId="2015442990" sldId="1397"/>
        </pc:sldMkLst>
      </pc:sldChg>
      <pc:sldChg chg="del">
        <pc:chgData name="Kristof Salens (RVA-ONEM)" userId="3b54a9f6-d263-44bb-a3a8-b376c938c994" providerId="ADAL" clId="{3D533200-1416-4F9B-B87D-02E2C8763CFF}" dt="2024-03-25T13:38:27.843" v="0" actId="47"/>
        <pc:sldMkLst>
          <pc:docMk/>
          <pc:sldMk cId="4002902792" sldId="1398"/>
        </pc:sldMkLst>
      </pc:sldChg>
      <pc:sldMasterChg chg="delSldLayout">
        <pc:chgData name="Kristof Salens (RVA-ONEM)" userId="3b54a9f6-d263-44bb-a3a8-b376c938c994" providerId="ADAL" clId="{3D533200-1416-4F9B-B87D-02E2C8763CFF}" dt="2024-03-25T13:38:27.843" v="0" actId="47"/>
        <pc:sldMasterMkLst>
          <pc:docMk/>
          <pc:sldMasterMk cId="4175053773" sldId="2147483739"/>
        </pc:sldMasterMkLst>
        <pc:sldLayoutChg chg="del">
          <pc:chgData name="Kristof Salens (RVA-ONEM)" userId="3b54a9f6-d263-44bb-a3a8-b376c938c994" providerId="ADAL" clId="{3D533200-1416-4F9B-B87D-02E2C8763CFF}" dt="2024-03-25T13:38:27.843" v="0" actId="47"/>
          <pc:sldLayoutMkLst>
            <pc:docMk/>
            <pc:sldMasterMk cId="4175053773" sldId="2147483739"/>
            <pc:sldLayoutMk cId="4235649330" sldId="2147483700"/>
          </pc:sldLayoutMkLst>
        </pc:sldLayoutChg>
        <pc:sldLayoutChg chg="del">
          <pc:chgData name="Kristof Salens (RVA-ONEM)" userId="3b54a9f6-d263-44bb-a3a8-b376c938c994" providerId="ADAL" clId="{3D533200-1416-4F9B-B87D-02E2C8763CFF}" dt="2024-03-25T13:38:27.843" v="0" actId="47"/>
          <pc:sldLayoutMkLst>
            <pc:docMk/>
            <pc:sldMasterMk cId="4175053773" sldId="2147483739"/>
            <pc:sldLayoutMk cId="3190293747" sldId="214748374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496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5618819-6DD9-495E-B1B2-3D8D54804F4C}" type="datetimeFigureOut">
              <a:rPr lang="fr-BE" smtClean="0"/>
              <a:t>27-03-24</a:t>
            </a:fld>
            <a:endParaRPr lang="fr-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0AFAAB2-12BD-4A38-9163-2ED419A4CFF4}" type="slidenum">
              <a:rPr lang="fr-BE" smtClean="0"/>
              <a:t>‹nr.›</a:t>
            </a:fld>
            <a:endParaRPr lang="fr-BE"/>
          </a:p>
        </p:txBody>
      </p:sp>
    </p:spTree>
    <p:extLst>
      <p:ext uri="{BB962C8B-B14F-4D97-AF65-F5344CB8AC3E}">
        <p14:creationId xmlns:p14="http://schemas.microsoft.com/office/powerpoint/2010/main" val="189686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va.be/file/cc73d96153bbd5448a56f19d925d05b1379c7f21/860ca0bfc881bfaa85fb254a2006e824c157c090/2023_12_07_studie_vrijstelling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40AFAAB2-12BD-4A38-9163-2ED419A4CFF4}" type="slidenum">
              <a:rPr lang="fr-BE" smtClean="0"/>
              <a:t>2</a:t>
            </a:fld>
            <a:endParaRPr lang="fr-BE"/>
          </a:p>
        </p:txBody>
      </p:sp>
    </p:spTree>
    <p:extLst>
      <p:ext uri="{BB962C8B-B14F-4D97-AF65-F5344CB8AC3E}">
        <p14:creationId xmlns:p14="http://schemas.microsoft.com/office/powerpoint/2010/main" val="24610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Korte beschrijving: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Werkloze voormalig </a:t>
            </a:r>
            <a:r>
              <a:rPr lang="nl-BE" sz="1800" err="1">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leefloners</a:t>
            </a:r>
            <a:r>
              <a:rPr lang="nl-BE" sz="1800">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 die via het OCMW een tewerkstellingstraject hebben gevolgd, kennen gemiddeld een werkloosheidsperiode van 6 jaar en 2 maanden voordat ze uitstromen. Er is dus in vele gevallen sprake van een positieve toenadering tot de arbeidsmarkt (ze volgen opleidingen, nemen deel aan activeringsprogramma’s of gaan tijdelijk aan de slag), ook al kunnen ze nog niet volledig loskomen van de werkloosheidsuitkering. Ongeveer 10% van de langdurig werklozen in 2023 heeft in het verleden een tewerkstellingstraject art 60 gevolgd. Deze groep geldt als een duidelijk voorbeeld van  werklozen die door hun moeilijke arbeidsmarktpositie structureel werkloos zijn in de huidige economische context met weinig (langdurige) werkloosheid.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12</a:t>
            </a:fld>
            <a:endParaRPr lang="fr-BE"/>
          </a:p>
        </p:txBody>
      </p:sp>
    </p:spTree>
    <p:extLst>
      <p:ext uri="{BB962C8B-B14F-4D97-AF65-F5344CB8AC3E}">
        <p14:creationId xmlns:p14="http://schemas.microsoft.com/office/powerpoint/2010/main" val="104400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Korte beschrijving:</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Werklozen tijdelijk vrijstellen van de plicht om actief werk te zoeken verhoogd de tewerkstellingskansen van de werklozen. In een opvolgperiode van 1 jaar na de vrijgestelde opleiding hebben de werklozen meer dagen gewerkt dan een vergelijkbare groep werklozen zonder dergelijke opleiding. Daarnaast is er een grotere groep nog altijd aan het werk en is het aandeel dat geen werk vindt ongeveer 3 keer kleiner. Als beleidsinstrument is het ook een manier om het probleem van het groeiend aantal knelpuntberoepen tegen te gaan. </a:t>
            </a:r>
          </a:p>
          <a:p>
            <a:pPr>
              <a:lnSpc>
                <a:spcPct val="107000"/>
              </a:lnSpc>
              <a:spcAft>
                <a:spcPts val="800"/>
              </a:spcAft>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r>
              <a:rPr lang="nl-BE">
                <a:hlinkClick r:id="rId3"/>
              </a:rPr>
              <a:t>Studie: De vrijstellingen voor het bevorderen van de tewerkstellingskansen - Analyse en perspectieven (rva.be)</a:t>
            </a:r>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13</a:t>
            </a:fld>
            <a:endParaRPr lang="fr-BE"/>
          </a:p>
        </p:txBody>
      </p:sp>
    </p:spTree>
    <p:extLst>
      <p:ext uri="{BB962C8B-B14F-4D97-AF65-F5344CB8AC3E}">
        <p14:creationId xmlns:p14="http://schemas.microsoft.com/office/powerpoint/2010/main" val="274820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15</a:t>
            </a:fld>
            <a:endParaRPr lang="fr-BE"/>
          </a:p>
        </p:txBody>
      </p:sp>
    </p:spTree>
    <p:extLst>
      <p:ext uri="{BB962C8B-B14F-4D97-AF65-F5344CB8AC3E}">
        <p14:creationId xmlns:p14="http://schemas.microsoft.com/office/powerpoint/2010/main" val="262172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16</a:t>
            </a:fld>
            <a:endParaRPr lang="fr-BE"/>
          </a:p>
        </p:txBody>
      </p:sp>
    </p:spTree>
    <p:extLst>
      <p:ext uri="{BB962C8B-B14F-4D97-AF65-F5344CB8AC3E}">
        <p14:creationId xmlns:p14="http://schemas.microsoft.com/office/powerpoint/2010/main" val="270421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2023 een positieve groei maar een aantal indicatoren laten een ander beeld zien: </a:t>
            </a:r>
            <a:r>
              <a:rPr lang="nl-BE" err="1"/>
              <a:t>oa</a:t>
            </a:r>
            <a:r>
              <a:rPr lang="nl-BE"/>
              <a:t>. Faillissementen met </a:t>
            </a:r>
            <a:r>
              <a:rPr lang="nl-BE" err="1"/>
              <a:t>jobverlies</a:t>
            </a:r>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21</a:t>
            </a:fld>
            <a:endParaRPr lang="fr-BE"/>
          </a:p>
        </p:txBody>
      </p:sp>
    </p:spTree>
    <p:extLst>
      <p:ext uri="{BB962C8B-B14F-4D97-AF65-F5344CB8AC3E}">
        <p14:creationId xmlns:p14="http://schemas.microsoft.com/office/powerpoint/2010/main" val="363001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NOG NIET AANGEPAST VOOR 2023!! Cijfer voor werkgelegenheidsgraad is nog niet beschikbaar. </a:t>
            </a:r>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22</a:t>
            </a:fld>
            <a:endParaRPr lang="fr-BE"/>
          </a:p>
        </p:txBody>
      </p:sp>
    </p:spTree>
    <p:extLst>
      <p:ext uri="{BB962C8B-B14F-4D97-AF65-F5344CB8AC3E}">
        <p14:creationId xmlns:p14="http://schemas.microsoft.com/office/powerpoint/2010/main" val="184928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Differentiëring</a:t>
            </a:r>
            <a:r>
              <a:rPr lang="nl-BE"/>
              <a:t> volgens profielkenmerken: wat zien we structureel op de arbeidsmarkt (hogere werkloosheidgraad bij migranten, volgens opleiding,….</a:t>
            </a:r>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23</a:t>
            </a:fld>
            <a:endParaRPr lang="fr-BE"/>
          </a:p>
        </p:txBody>
      </p:sp>
    </p:spTree>
    <p:extLst>
      <p:ext uri="{BB962C8B-B14F-4D97-AF65-F5344CB8AC3E}">
        <p14:creationId xmlns:p14="http://schemas.microsoft.com/office/powerpoint/2010/main" val="2824508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FAAB2-12BD-4A38-9163-2ED419A4CFF4}" type="slidenum">
              <a:rPr lang="fr-BE" smtClean="0"/>
              <a:t>24</a:t>
            </a:fld>
            <a:endParaRPr lang="fr-BE"/>
          </a:p>
        </p:txBody>
      </p:sp>
    </p:spTree>
    <p:extLst>
      <p:ext uri="{BB962C8B-B14F-4D97-AF65-F5344CB8AC3E}">
        <p14:creationId xmlns:p14="http://schemas.microsoft.com/office/powerpoint/2010/main" val="949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26</a:t>
            </a:fld>
            <a:endParaRPr lang="fr-BE"/>
          </a:p>
        </p:txBody>
      </p:sp>
    </p:spTree>
    <p:extLst>
      <p:ext uri="{BB962C8B-B14F-4D97-AF65-F5344CB8AC3E}">
        <p14:creationId xmlns:p14="http://schemas.microsoft.com/office/powerpoint/2010/main" val="321514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FAAB2-12BD-4A38-9163-2ED419A4CFF4}" type="slidenum">
              <a:rPr lang="fr-BE" smtClean="0"/>
              <a:t>28</a:t>
            </a:fld>
            <a:endParaRPr lang="fr-BE"/>
          </a:p>
        </p:txBody>
      </p:sp>
    </p:spTree>
    <p:extLst>
      <p:ext uri="{BB962C8B-B14F-4D97-AF65-F5344CB8AC3E}">
        <p14:creationId xmlns:p14="http://schemas.microsoft.com/office/powerpoint/2010/main" val="206323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4</a:t>
            </a:fld>
            <a:endParaRPr lang="fr-BE"/>
          </a:p>
        </p:txBody>
      </p:sp>
    </p:spTree>
    <p:extLst>
      <p:ext uri="{BB962C8B-B14F-4D97-AF65-F5344CB8AC3E}">
        <p14:creationId xmlns:p14="http://schemas.microsoft.com/office/powerpoint/2010/main" val="405765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FAAB2-12BD-4A38-9163-2ED419A4CFF4}" type="slidenum">
              <a:rPr lang="fr-BE" smtClean="0"/>
              <a:t>35</a:t>
            </a:fld>
            <a:endParaRPr lang="fr-BE"/>
          </a:p>
        </p:txBody>
      </p:sp>
    </p:spTree>
    <p:extLst>
      <p:ext uri="{BB962C8B-B14F-4D97-AF65-F5344CB8AC3E}">
        <p14:creationId xmlns:p14="http://schemas.microsoft.com/office/powerpoint/2010/main" val="4148664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FAAB2-12BD-4A38-9163-2ED419A4CFF4}" type="slidenum">
              <a:rPr lang="fr-BE" smtClean="0"/>
              <a:t>36</a:t>
            </a:fld>
            <a:endParaRPr lang="fr-BE"/>
          </a:p>
        </p:txBody>
      </p:sp>
    </p:spTree>
    <p:extLst>
      <p:ext uri="{BB962C8B-B14F-4D97-AF65-F5344CB8AC3E}">
        <p14:creationId xmlns:p14="http://schemas.microsoft.com/office/powerpoint/2010/main" val="203823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Bepaalde sectoren hebben zich niet volledig hersteld na de coronacrisis (horeca): nieuwe normaal. Tijdelijke werkloosheid ontdekt en blijven gebruiken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0" i="0" u="none" strike="noStrike" baseline="0">
                <a:solidFill>
                  <a:srgbClr val="000000"/>
                </a:solidFill>
                <a:latin typeface="Calibri" panose="020F0502020204030204" pitchFamily="34" charset="0"/>
              </a:rPr>
              <a:t>In dit stelsel zien we hoe niet elke sector zich in 2023 in dezelfde mate normaliseert als we hierboven in algemene termen konden schetsen. Buiten de bouwsector kennen de meeste sectorgroepen een aanzienlijk groter volume tijdelijke werkloosheid dan voorafgaand aan de pandemie. Zeker in bepaalde takken van de dienstensector zien we nog de sporen van een verstoring op langere termijn. 	</a:t>
            </a: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37</a:t>
            </a:fld>
            <a:endParaRPr lang="fr-BE"/>
          </a:p>
        </p:txBody>
      </p:sp>
    </p:spTree>
    <p:extLst>
      <p:ext uri="{BB962C8B-B14F-4D97-AF65-F5344CB8AC3E}">
        <p14:creationId xmlns:p14="http://schemas.microsoft.com/office/powerpoint/2010/main" val="785278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FAAB2-12BD-4A38-9163-2ED419A4CFF4}" type="slidenum">
              <a:rPr lang="fr-BE" smtClean="0"/>
              <a:t>42</a:t>
            </a:fld>
            <a:endParaRPr lang="fr-BE"/>
          </a:p>
        </p:txBody>
      </p:sp>
    </p:spTree>
    <p:extLst>
      <p:ext uri="{BB962C8B-B14F-4D97-AF65-F5344CB8AC3E}">
        <p14:creationId xmlns:p14="http://schemas.microsoft.com/office/powerpoint/2010/main" val="3213672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44</a:t>
            </a:fld>
            <a:endParaRPr lang="fr-BE"/>
          </a:p>
        </p:txBody>
      </p:sp>
    </p:spTree>
    <p:extLst>
      <p:ext uri="{BB962C8B-B14F-4D97-AF65-F5344CB8AC3E}">
        <p14:creationId xmlns:p14="http://schemas.microsoft.com/office/powerpoint/2010/main" val="66438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48</a:t>
            </a:fld>
            <a:endParaRPr lang="fr-BE"/>
          </a:p>
        </p:txBody>
      </p:sp>
    </p:spTree>
    <p:extLst>
      <p:ext uri="{BB962C8B-B14F-4D97-AF65-F5344CB8AC3E}">
        <p14:creationId xmlns:p14="http://schemas.microsoft.com/office/powerpoint/2010/main" val="422921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12C0A-A524-AECD-B6BF-B0E8444979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FD4CAF-89A9-0C2E-0A44-BF1484D42A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4098D32-3FC4-C57F-B90A-18E9ABDBA0CF}"/>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B436883C-8170-9147-D412-2784A3C4BA2B}"/>
              </a:ext>
            </a:extLst>
          </p:cNvPr>
          <p:cNvSpPr>
            <a:spLocks noGrp="1"/>
          </p:cNvSpPr>
          <p:nvPr>
            <p:ph type="sldNum" sz="quarter" idx="5"/>
          </p:nvPr>
        </p:nvSpPr>
        <p:spPr/>
        <p:txBody>
          <a:bodyPr/>
          <a:lstStyle/>
          <a:p>
            <a:fld id="{40AFAAB2-12BD-4A38-9163-2ED419A4CFF4}" type="slidenum">
              <a:rPr lang="fr-BE" smtClean="0"/>
              <a:t>49</a:t>
            </a:fld>
            <a:endParaRPr lang="fr-BE"/>
          </a:p>
        </p:txBody>
      </p:sp>
    </p:spTree>
    <p:extLst>
      <p:ext uri="{BB962C8B-B14F-4D97-AF65-F5344CB8AC3E}">
        <p14:creationId xmlns:p14="http://schemas.microsoft.com/office/powerpoint/2010/main" val="334329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60</a:t>
            </a:fld>
            <a:endParaRPr lang="fr-BE"/>
          </a:p>
        </p:txBody>
      </p:sp>
    </p:spTree>
    <p:extLst>
      <p:ext uri="{BB962C8B-B14F-4D97-AF65-F5344CB8AC3E}">
        <p14:creationId xmlns:p14="http://schemas.microsoft.com/office/powerpoint/2010/main" val="1654154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66</a:t>
            </a:fld>
            <a:endParaRPr lang="fr-BE"/>
          </a:p>
        </p:txBody>
      </p:sp>
    </p:spTree>
    <p:extLst>
      <p:ext uri="{BB962C8B-B14F-4D97-AF65-F5344CB8AC3E}">
        <p14:creationId xmlns:p14="http://schemas.microsoft.com/office/powerpoint/2010/main" val="3313420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67</a:t>
            </a:fld>
            <a:endParaRPr lang="fr-BE"/>
          </a:p>
        </p:txBody>
      </p:sp>
    </p:spTree>
    <p:extLst>
      <p:ext uri="{BB962C8B-B14F-4D97-AF65-F5344CB8AC3E}">
        <p14:creationId xmlns:p14="http://schemas.microsoft.com/office/powerpoint/2010/main" val="41086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Als de RVA staan we voor heel wat uitdagingen:</a:t>
            </a:r>
          </a:p>
          <a:p>
            <a:pPr marL="0" indent="0">
              <a:buFontTx/>
              <a:buNone/>
            </a:pPr>
            <a:r>
              <a:rPr lang="nl-BE"/>
              <a:t>- Hoofddoel: snelle en betrouwbare dienstverlening</a:t>
            </a:r>
          </a:p>
          <a:p>
            <a:pPr marL="0" indent="0">
              <a:buFontTx/>
              <a:buNone/>
            </a:pPr>
            <a:r>
              <a:rPr lang="nl-BE"/>
              <a:t>- Modernisering en digitalisering</a:t>
            </a:r>
          </a:p>
          <a:p>
            <a:r>
              <a:rPr lang="nl-BE"/>
              <a:t>- Inclusie</a:t>
            </a:r>
          </a:p>
          <a:p>
            <a:r>
              <a:rPr lang="nl-BE"/>
              <a:t>- Als adviesorgaan: vinger aan de pols van een steeds veranderende arbeidsmarkt -&gt; beleidsinstrumenten</a:t>
            </a:r>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5</a:t>
            </a:fld>
            <a:endParaRPr lang="fr-BE"/>
          </a:p>
        </p:txBody>
      </p:sp>
    </p:spTree>
    <p:extLst>
      <p:ext uri="{BB962C8B-B14F-4D97-AF65-F5344CB8AC3E}">
        <p14:creationId xmlns:p14="http://schemas.microsoft.com/office/powerpoint/2010/main" val="2560552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Cijfers over aanwervingen</a:t>
            </a:r>
          </a:p>
          <a:p>
            <a:r>
              <a:rPr lang="nl-BE"/>
              <a:t>Link maken met wat we in het begin hebben gezegd</a:t>
            </a:r>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68</a:t>
            </a:fld>
            <a:endParaRPr lang="fr-BE"/>
          </a:p>
        </p:txBody>
      </p:sp>
    </p:spTree>
    <p:extLst>
      <p:ext uri="{BB962C8B-B14F-4D97-AF65-F5344CB8AC3E}">
        <p14:creationId xmlns:p14="http://schemas.microsoft.com/office/powerpoint/2010/main" val="145692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Digitalisering en modernisering : productiviteitswinsten die we proberen halen </a:t>
            </a: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6</a:t>
            </a:fld>
            <a:endParaRPr lang="fr-BE"/>
          </a:p>
        </p:txBody>
      </p:sp>
    </p:spTree>
    <p:extLst>
      <p:ext uri="{BB962C8B-B14F-4D97-AF65-F5344CB8AC3E}">
        <p14:creationId xmlns:p14="http://schemas.microsoft.com/office/powerpoint/2010/main" val="241790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BE" sz="1800" b="0" i="0" u="none" strike="noStrike" baseline="0">
              <a:solidFill>
                <a:srgbClr val="000000"/>
              </a:solidFill>
              <a:latin typeface="Calibri" panose="020F0502020204030204" pitchFamily="34" charset="0"/>
            </a:endParaRPr>
          </a:p>
          <a:p>
            <a:r>
              <a:rPr lang="nl-BE" sz="1800" b="0" i="0" u="none" strike="noStrike" baseline="0">
                <a:latin typeface="Calibri" panose="020F0502020204030204" pitchFamily="34" charset="0"/>
              </a:rPr>
              <a:t>Uiteraard moet respect op alle niveaus hetzelfde zijn: of het nu gaat om collega's, leidinggevenden, klanten of partners. Want als openbare instelling wil de RVA zich vooral ten dienste stellen van de sociaal verzekerden en van de maatschappij in de ruime zin. Wat ook het profiel van de persoon is (de leeftijd, het geslacht, de status, de fysieke kenmerken, de meningen ...), we moeten ons altijd professioneel en begripvol opstellen en daarbij zowel onze woorden als onze daden afwegen. Alleen zo kunnen we een vertrouwensrelatie opbouwen waarin we constructief en op een rustige manier met elkaar kunnen communiceren.</a:t>
            </a:r>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7</a:t>
            </a:fld>
            <a:endParaRPr lang="fr-BE"/>
          </a:p>
        </p:txBody>
      </p:sp>
    </p:spTree>
    <p:extLst>
      <p:ext uri="{BB962C8B-B14F-4D97-AF65-F5344CB8AC3E}">
        <p14:creationId xmlns:p14="http://schemas.microsoft.com/office/powerpoint/2010/main" val="384910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8</a:t>
            </a:fld>
            <a:endParaRPr lang="fr-BE"/>
          </a:p>
        </p:txBody>
      </p:sp>
    </p:spTree>
    <p:extLst>
      <p:ext uri="{BB962C8B-B14F-4D97-AF65-F5344CB8AC3E}">
        <p14:creationId xmlns:p14="http://schemas.microsoft.com/office/powerpoint/2010/main" val="3419561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200">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Monitoring is van belang om snel te reageren in tijden van crisissen. Indien er snel data beschikbaar is, kan men snel schakelen en adequaat reageren. Daarom publiceert de RVA maandelijks statistieken op de website, als ook maandelijkse, trimestriële en jaarlijkse verslagen. Daarnaast gaan we ook in de diepte met onze studies. Hier bijten we ons vast in een thema en geven we meer context. De persmededelingen van de studies zijn terug te vinden in deel 8.2 van volume 2 en de studies zelf zijn gepubliceerd op de website.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200">
                <a:solidFill>
                  <a:srgbClr val="312F3B"/>
                </a:solidFill>
                <a:effectLst/>
                <a:latin typeface="Source Sans Pro" panose="020B0503030403020204" pitchFamily="34" charset="0"/>
                <a:ea typeface="Calibri" panose="020F0502020204030204" pitchFamily="34" charset="0"/>
                <a:cs typeface="Times New Roman" panose="02020603050405020304" pitchFamily="18" charset="0"/>
              </a:rPr>
              <a:t>In de context van de groeiende complexiteit van het arbeidsmarktbeleid en om de huidige en toekomstige uitdagingen het hoofd te kunnen bieden, blijft de RVA inzetten op gedreven monitoring en beleidsondersteunend werk.</a:t>
            </a:r>
            <a:endParaRPr lang="nl-BE"/>
          </a:p>
          <a:p>
            <a:endParaRPr lang="nl-BE"/>
          </a:p>
          <a:p>
            <a:r>
              <a:rPr lang="nl-BE"/>
              <a:t>Bepaalde aspecten conclusies zijn in volume 2 verwerkt. </a:t>
            </a:r>
          </a:p>
          <a:p>
            <a:pPr marL="171450" indent="-171450">
              <a:buFont typeface="Arial" panose="020B0604020202020204" pitchFamily="34" charset="0"/>
              <a:buChar char="•"/>
            </a:pPr>
            <a:r>
              <a:rPr lang="nl-BE" err="1"/>
              <a:t>Langetermijnevolutie</a:t>
            </a:r>
            <a:r>
              <a:rPr lang="nl-BE"/>
              <a:t> -&gt; paar interessante aspecten: onbeperktheid in de tijd is geen motor van de langdurige werkloosheid (eerder aantal vacatures, economische conjunctuur,…)</a:t>
            </a:r>
          </a:p>
          <a:p>
            <a:pPr marL="171450" indent="-171450">
              <a:buFont typeface="Arial" panose="020B0604020202020204" pitchFamily="34" charset="0"/>
              <a:buChar char="•"/>
            </a:pPr>
            <a:r>
              <a:rPr lang="nl-BE"/>
              <a:t>30 jaar IGU: IGU doet wel dienst, maar complexiteit van het stelsel is zo problematisch geworden dat het niet kan gewijzigd worden zonder complexiteit toe te voegen. Niet als motor om van deeltijdse naar grotere tot volledige tewerkstelling te gaan</a:t>
            </a:r>
          </a:p>
          <a:p>
            <a:pPr marL="171450" indent="-171450">
              <a:buFont typeface="Arial" panose="020B0604020202020204" pitchFamily="34" charset="0"/>
              <a:buChar char="•"/>
            </a:pPr>
            <a:r>
              <a:rPr lang="nl-BE"/>
              <a:t>Traject van werklozen na werk bij </a:t>
            </a:r>
            <a:r>
              <a:rPr lang="nl-BE" err="1"/>
              <a:t>OCMW’s</a:t>
            </a:r>
            <a:r>
              <a:rPr lang="nl-BE"/>
              <a:t>: vooral de gemakkelijk </a:t>
            </a:r>
            <a:r>
              <a:rPr lang="nl-BE" err="1"/>
              <a:t>plaatsbaren</a:t>
            </a:r>
            <a:r>
              <a:rPr lang="nl-BE"/>
              <a:t> kunnen uitstromen, specifieke profielen blijven over</a:t>
            </a:r>
          </a:p>
          <a:p>
            <a:r>
              <a:rPr lang="nl-BE"/>
              <a:t>	-&gt; complexiteit van het begeleiden naar werk; samenwerking over de bevoegdheidsniveaus heen van gemeentelijk over gewestelijk tot federaal</a:t>
            </a:r>
          </a:p>
          <a:p>
            <a:pPr marL="171450" indent="-171450">
              <a:buFont typeface="Arial" panose="020B0604020202020204" pitchFamily="34" charset="0"/>
              <a:buChar char="•"/>
            </a:pPr>
            <a:r>
              <a:rPr lang="nl-BE"/>
              <a:t>Vrijstellingen voor opleidingen: gewesten leiden op, federale betaalt. In Brussel: negatieve evaluatie van dat beleid door het Rekenhof (audit -&gt; auteur </a:t>
            </a:r>
            <a:r>
              <a:rPr lang="nl-BE" err="1"/>
              <a:t>Sebastien</a:t>
            </a:r>
            <a:r>
              <a:rPr lang="nl-BE"/>
              <a:t> uitgenodigd voor debat) </a:t>
            </a: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9</a:t>
            </a:fld>
            <a:endParaRPr lang="fr-BE"/>
          </a:p>
        </p:txBody>
      </p:sp>
    </p:spTree>
    <p:extLst>
      <p:ext uri="{BB962C8B-B14F-4D97-AF65-F5344CB8AC3E}">
        <p14:creationId xmlns:p14="http://schemas.microsoft.com/office/powerpoint/2010/main" val="154949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1">
                <a:solidFill>
                  <a:srgbClr val="000000"/>
                </a:solidFill>
                <a:effectLst/>
                <a:latin typeface="Calibri" panose="020F0502020204030204" pitchFamily="34" charset="0"/>
                <a:ea typeface="Calibri" panose="020F0502020204030204" pitchFamily="34" charset="0"/>
              </a:rPr>
              <a:t>Korte beschrijving: </a:t>
            </a:r>
            <a:endParaRPr lang="nl-BE" sz="1800">
              <a:solidFill>
                <a:srgbClr val="000000"/>
              </a:solidFill>
              <a:effectLst/>
              <a:latin typeface="Calibri" panose="020F0502020204030204" pitchFamily="34" charset="0"/>
              <a:ea typeface="Calibri" panose="020F0502020204030204" pitchFamily="34" charset="0"/>
            </a:endParaRPr>
          </a:p>
          <a:p>
            <a:r>
              <a:rPr lang="nl-BE" sz="1800">
                <a:solidFill>
                  <a:srgbClr val="000000"/>
                </a:solidFill>
                <a:effectLst/>
                <a:latin typeface="Calibri" panose="020F0502020204030204" pitchFamily="34" charset="0"/>
                <a:ea typeface="Calibri" panose="020F0502020204030204" pitchFamily="34" charset="0"/>
              </a:rPr>
              <a:t>Sinds 2010 loopt het aantal werklozen die langer dan 1 jaar werkloos zijn sterk terug. Aan de cijfers uit de ‘gouden’ jaren 1960 zien we dat het weinig waarschijnlijk is dat structurele werkloosheid ooit volledig zal verdwijnen. Hoewel het globale werkloosheidspeil in die periode veel lager lag, waren er verhoudingsgewijs ongeveer even veel werklozen die meer dan 1 jaar werkloos zijn als nu. Zelfs in de beste economische omstandigheden zijn er nu eenmaal werkzoekenden die moeilijker hun weg naar een job kunnen terugvinden. </a:t>
            </a: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10</a:t>
            </a:fld>
            <a:endParaRPr lang="fr-BE"/>
          </a:p>
        </p:txBody>
      </p:sp>
    </p:spTree>
    <p:extLst>
      <p:ext uri="{BB962C8B-B14F-4D97-AF65-F5344CB8AC3E}">
        <p14:creationId xmlns:p14="http://schemas.microsoft.com/office/powerpoint/2010/main" val="144470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Korte beschrijving:</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Een zeer uitgebreide evaluatie van de inkomensgarantie-uitkering, met over het algemeen positieve resultaten. IGU stimuleert de deeltijdse werknemer om meer te werken. Het stelsel is echter zeer complex, onder andere omdat het doorkruist wordt door de degressiviteit van de uitkering, waardoor er een zeker percentage non take-up is. Aanpassingen aan het systeem zijn echter zeer moeilijk, want de marges om een werkgelegenheidsval te vermijden zijn klein. </a:t>
            </a:r>
          </a:p>
          <a:p>
            <a:endParaRPr lang="nl-BE"/>
          </a:p>
        </p:txBody>
      </p:sp>
      <p:sp>
        <p:nvSpPr>
          <p:cNvPr id="4" name="Tijdelijke aanduiding voor dianummer 3"/>
          <p:cNvSpPr>
            <a:spLocks noGrp="1"/>
          </p:cNvSpPr>
          <p:nvPr>
            <p:ph type="sldNum" sz="quarter" idx="5"/>
          </p:nvPr>
        </p:nvSpPr>
        <p:spPr/>
        <p:txBody>
          <a:bodyPr/>
          <a:lstStyle/>
          <a:p>
            <a:fld id="{40AFAAB2-12BD-4A38-9163-2ED419A4CFF4}" type="slidenum">
              <a:rPr lang="fr-BE" smtClean="0"/>
              <a:t>11</a:t>
            </a:fld>
            <a:endParaRPr lang="fr-BE"/>
          </a:p>
        </p:txBody>
      </p:sp>
    </p:spTree>
    <p:extLst>
      <p:ext uri="{BB962C8B-B14F-4D97-AF65-F5344CB8AC3E}">
        <p14:creationId xmlns:p14="http://schemas.microsoft.com/office/powerpoint/2010/main" val="2089863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peningsscherm / Titel presentat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1524000" y="3429000"/>
            <a:ext cx="9144000" cy="2387600"/>
          </a:xfrm>
          <a:prstGeom prst="rect">
            <a:avLst/>
          </a:prstGeom>
        </p:spPr>
        <p:txBody>
          <a:bodyPr anchor="ctr" anchorCtr="0">
            <a:normAutofit/>
          </a:bodyPr>
          <a:lstStyle>
            <a:lvl1pPr algn="ctr">
              <a:defRPr sz="5000" b="1">
                <a:solidFill>
                  <a:schemeClr val="bg1"/>
                </a:solidFill>
                <a:latin typeface="+mn-lt"/>
              </a:defRPr>
            </a:lvl1pPr>
          </a:lstStyle>
          <a:p>
            <a:r>
              <a:rPr lang="fr-FR"/>
              <a:t>Modifiez le style du titre</a:t>
            </a:r>
            <a:endParaRPr lang="fr-BE"/>
          </a:p>
        </p:txBody>
      </p:sp>
      <p:sp>
        <p:nvSpPr>
          <p:cNvPr id="3" name="Sous-titre 2">
            <a:extLst>
              <a:ext uri="{FF2B5EF4-FFF2-40B4-BE49-F238E27FC236}">
                <a16:creationId xmlns:a16="http://schemas.microsoft.com/office/drawing/2014/main" id="{891C0B17-ED37-4B8D-A98C-4A7C7F62510B}"/>
              </a:ext>
            </a:extLst>
          </p:cNvPr>
          <p:cNvSpPr>
            <a:spLocks noGrp="1"/>
          </p:cNvSpPr>
          <p:nvPr>
            <p:ph type="subTitle" idx="1"/>
          </p:nvPr>
        </p:nvSpPr>
        <p:spPr>
          <a:xfrm>
            <a:off x="1524000" y="5910262"/>
            <a:ext cx="9144000" cy="676274"/>
          </a:xfrm>
          <a:prstGeom prst="rect">
            <a:avLst/>
          </a:prstGeom>
        </p:spPr>
        <p:txBody>
          <a:bodyPr>
            <a:normAutofit/>
          </a:bodyPr>
          <a:lstStyle>
            <a:lvl1pPr marL="0" indent="0" algn="ctr">
              <a:buNone/>
              <a:defRPr sz="3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Tree>
    <p:extLst>
      <p:ext uri="{BB962C8B-B14F-4D97-AF65-F5344CB8AC3E}">
        <p14:creationId xmlns:p14="http://schemas.microsoft.com/office/powerpoint/2010/main" val="334685451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a:effectLst/>
                <a:latin typeface="Calibri" panose="020F0502020204030204" pitchFamily="34" charset="0"/>
              </a:rPr>
              <a:t>Klik op invoegen&gt;afbeeldingen</a:t>
            </a:r>
            <a:br>
              <a:rPr lang="nl-BE" sz="2400">
                <a:effectLst/>
                <a:latin typeface="Calibri" panose="020F0502020204030204" pitchFamily="34" charset="0"/>
              </a:rPr>
            </a:br>
            <a:r>
              <a:rPr lang="nl-BE" sz="2400">
                <a:effectLst/>
                <a:latin typeface="Calibri" panose="020F0502020204030204" pitchFamily="34" charset="0"/>
              </a:rPr>
              <a:t>om uw afbeelding naar keuze </a:t>
            </a:r>
            <a:br>
              <a:rPr lang="nl-BE" sz="2400">
                <a:effectLst/>
                <a:latin typeface="Calibri" panose="020F0502020204030204" pitchFamily="34" charset="0"/>
              </a:rPr>
            </a:br>
            <a:r>
              <a:rPr lang="nl-BE" sz="2400">
                <a:effectLst/>
                <a:latin typeface="Calibri" panose="020F0502020204030204" pitchFamily="34" charset="0"/>
              </a:rPr>
              <a:t>toe te voegen</a:t>
            </a:r>
            <a:endParaRPr lang="fr-BE"/>
          </a:p>
        </p:txBody>
      </p:sp>
    </p:spTree>
    <p:extLst>
      <p:ext uri="{BB962C8B-B14F-4D97-AF65-F5344CB8AC3E}">
        <p14:creationId xmlns:p14="http://schemas.microsoft.com/office/powerpoint/2010/main" val="228670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84800" y="1508400"/>
            <a:ext cx="5155200" cy="4680000"/>
          </a:xfrm>
          <a:prstGeom prst="rect">
            <a:avLst/>
          </a:prstGeom>
        </p:spPr>
        <p:txBody>
          <a:bodyPr/>
          <a:lstStyle>
            <a:lvl1pPr marL="271463" indent="-271463">
              <a:spcAft>
                <a:spcPts val="0"/>
              </a:spcAft>
              <a:buFontTx/>
              <a:buBlip>
                <a:blip r:embed="rId2"/>
              </a:buBlip>
              <a:tabLst/>
              <a:defRPr sz="2400"/>
            </a:lvl1pPr>
            <a:lvl2pPr marL="625475" indent="-263525">
              <a:spcAft>
                <a:spcPts val="0"/>
              </a:spcAft>
              <a:buFontTx/>
              <a:buBlip>
                <a:blip r:embed="rId3"/>
              </a:buBlip>
              <a:tabLst>
                <a:tab pos="625475"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Tree>
    <p:extLst>
      <p:ext uri="{BB962C8B-B14F-4D97-AF65-F5344CB8AC3E}">
        <p14:creationId xmlns:p14="http://schemas.microsoft.com/office/powerpoint/2010/main" val="350282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8" name="Espace réservé du contenu 2">
            <a:extLst>
              <a:ext uri="{FF2B5EF4-FFF2-40B4-BE49-F238E27FC236}">
                <a16:creationId xmlns:a16="http://schemas.microsoft.com/office/drawing/2014/main" id="{9D6DFF03-A8B6-4C75-ADBB-11759D3949F2}"/>
              </a:ext>
            </a:extLst>
          </p:cNvPr>
          <p:cNvSpPr>
            <a:spLocks noGrp="1"/>
          </p:cNvSpPr>
          <p:nvPr>
            <p:ph idx="11"/>
          </p:nvPr>
        </p:nvSpPr>
        <p:spPr>
          <a:xfrm>
            <a:off x="838200" y="1508400"/>
            <a:ext cx="3416400"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10" name="Espace réservé du contenu 2">
            <a:extLst>
              <a:ext uri="{FF2B5EF4-FFF2-40B4-BE49-F238E27FC236}">
                <a16:creationId xmlns:a16="http://schemas.microsoft.com/office/drawing/2014/main" id="{D1DB2958-D076-4738-9AB2-A7393236A098}"/>
              </a:ext>
            </a:extLst>
          </p:cNvPr>
          <p:cNvSpPr>
            <a:spLocks noGrp="1"/>
          </p:cNvSpPr>
          <p:nvPr>
            <p:ph idx="12"/>
          </p:nvPr>
        </p:nvSpPr>
        <p:spPr>
          <a:xfrm>
            <a:off x="4388643"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11" name="Espace réservé du contenu 2">
            <a:extLst>
              <a:ext uri="{FF2B5EF4-FFF2-40B4-BE49-F238E27FC236}">
                <a16:creationId xmlns:a16="http://schemas.microsoft.com/office/drawing/2014/main" id="{47C1AB09-6B3D-48D8-AF4A-225FA4DC08FF}"/>
              </a:ext>
            </a:extLst>
          </p:cNvPr>
          <p:cNvSpPr>
            <a:spLocks noGrp="1"/>
          </p:cNvSpPr>
          <p:nvPr>
            <p:ph idx="13"/>
          </p:nvPr>
        </p:nvSpPr>
        <p:spPr>
          <a:xfrm>
            <a:off x="7937299"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Tree>
    <p:extLst>
      <p:ext uri="{BB962C8B-B14F-4D97-AF65-F5344CB8AC3E}">
        <p14:creationId xmlns:p14="http://schemas.microsoft.com/office/powerpoint/2010/main" val="77392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4"/>
            <a:ext cx="10515600" cy="972000"/>
          </a:xfrm>
          <a:prstGeom prst="rect">
            <a:avLst/>
          </a:prstGeom>
        </p:spPr>
        <p:txBody>
          <a:bodyPr>
            <a:normAutofit/>
          </a:bodyPr>
          <a:lstStyle>
            <a:lvl1pPr>
              <a:defRPr sz="3600" b="1">
                <a:solidFill>
                  <a:srgbClr val="EB142A"/>
                </a:solidFill>
                <a:latin typeface="+mn-lt"/>
              </a:defRPr>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Tree>
    <p:extLst>
      <p:ext uri="{BB962C8B-B14F-4D97-AF65-F5344CB8AC3E}">
        <p14:creationId xmlns:p14="http://schemas.microsoft.com/office/powerpoint/2010/main" val="192452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oofdstuk vast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Espace réservé du numéro de diapositive 8">
            <a:extLst>
              <a:ext uri="{FF2B5EF4-FFF2-40B4-BE49-F238E27FC236}">
                <a16:creationId xmlns:a16="http://schemas.microsoft.com/office/drawing/2014/main" id="{EC4B0176-6F65-406B-B348-9FB627598E3C}"/>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pic>
        <p:nvPicPr>
          <p:cNvPr id="5" name="Image 4" descr="Une image contenant lumière&#10;&#10;Description générée automatiquement">
            <a:extLst>
              <a:ext uri="{FF2B5EF4-FFF2-40B4-BE49-F238E27FC236}">
                <a16:creationId xmlns:a16="http://schemas.microsoft.com/office/drawing/2014/main" id="{FC4FF5D8-2C49-478A-801D-00050892803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0"/>
            <a:ext cx="5252400" cy="6858000"/>
          </a:xfrm>
          <a:prstGeom prst="rect">
            <a:avLst/>
          </a:prstGeom>
        </p:spPr>
      </p:pic>
    </p:spTree>
    <p:extLst>
      <p:ext uri="{BB962C8B-B14F-4D97-AF65-F5344CB8AC3E}">
        <p14:creationId xmlns:p14="http://schemas.microsoft.com/office/powerpoint/2010/main" val="350065318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a:effectLst/>
                <a:latin typeface="Calibri" panose="020F0502020204030204" pitchFamily="34" charset="0"/>
              </a:rPr>
              <a:t>Klik op invoegen&gt;afbeeldingen</a:t>
            </a:r>
            <a:br>
              <a:rPr lang="nl-BE" sz="2400">
                <a:effectLst/>
                <a:latin typeface="Calibri" panose="020F0502020204030204" pitchFamily="34" charset="0"/>
              </a:rPr>
            </a:br>
            <a:r>
              <a:rPr lang="nl-BE" sz="2400">
                <a:effectLst/>
                <a:latin typeface="Calibri" panose="020F0502020204030204" pitchFamily="34" charset="0"/>
              </a:rPr>
              <a:t>om uw afbeelding naar keuze </a:t>
            </a:r>
            <a:br>
              <a:rPr lang="nl-BE" sz="2400">
                <a:effectLst/>
                <a:latin typeface="Calibri" panose="020F0502020204030204" pitchFamily="34" charset="0"/>
              </a:rPr>
            </a:br>
            <a:r>
              <a:rPr lang="nl-BE" sz="2400">
                <a:effectLst/>
                <a:latin typeface="Calibri" panose="020F0502020204030204" pitchFamily="34" charset="0"/>
              </a:rPr>
              <a:t>toe te voegen</a:t>
            </a:r>
            <a:endParaRPr lang="fr-BE"/>
          </a:p>
        </p:txBody>
      </p:sp>
    </p:spTree>
    <p:extLst>
      <p:ext uri="{BB962C8B-B14F-4D97-AF65-F5344CB8AC3E}">
        <p14:creationId xmlns:p14="http://schemas.microsoft.com/office/powerpoint/2010/main" val="265905396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5"/>
            <a:ext cx="10515600" cy="972000"/>
          </a:xfrm>
          <a:prstGeom prst="rect">
            <a:avLst/>
          </a:prstGeom>
        </p:spPr>
        <p:txBody>
          <a:bodyPr anchor="ctr" anchorCtr="0">
            <a:normAutofit/>
          </a:bodyPr>
          <a:lstStyle>
            <a:lvl1pPr>
              <a:defRPr sz="3600" b="1">
                <a:solidFill>
                  <a:srgbClr val="EB142A"/>
                </a:solidFill>
                <a:latin typeface="+mn-lt"/>
              </a:defRPr>
            </a:lvl1pPr>
          </a:lstStyle>
          <a:p>
            <a:r>
              <a:rPr lang="fr-FR"/>
              <a:t>Modifiez le style du titre</a:t>
            </a:r>
            <a:endParaRPr lang="fr-BE"/>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72200" y="1508399"/>
            <a:ext cx="51552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 pos="714375" algn="l"/>
              </a:tabLst>
              <a:defRPr/>
            </a:lvl2pPr>
            <a:lvl3pPr marL="989013" indent="-180975">
              <a:tabLst>
                <a:tab pos="989013" algn="l"/>
              </a:tabLst>
              <a:defRPr/>
            </a:lvl3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0371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fr-FR"/>
              <a:t>Modifiez le style du titre</a:t>
            </a:r>
            <a:endParaRPr lang="fr-BE"/>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8" name="Espace réservé du contenu 2">
            <a:extLst>
              <a:ext uri="{FF2B5EF4-FFF2-40B4-BE49-F238E27FC236}">
                <a16:creationId xmlns:a16="http://schemas.microsoft.com/office/drawing/2014/main" id="{7A2954D3-B38B-45DC-B0D3-AA2BABACC90B}"/>
              </a:ext>
            </a:extLst>
          </p:cNvPr>
          <p:cNvSpPr>
            <a:spLocks noGrp="1"/>
          </p:cNvSpPr>
          <p:nvPr>
            <p:ph idx="11"/>
          </p:nvPr>
        </p:nvSpPr>
        <p:spPr>
          <a:xfrm>
            <a:off x="838200"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defRPr/>
            </a:lvl3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11" name="Espace réservé du contenu 2">
            <a:extLst>
              <a:ext uri="{FF2B5EF4-FFF2-40B4-BE49-F238E27FC236}">
                <a16:creationId xmlns:a16="http://schemas.microsoft.com/office/drawing/2014/main" id="{6F5D8DB0-A821-45E9-BF14-9326B18BC558}"/>
              </a:ext>
            </a:extLst>
          </p:cNvPr>
          <p:cNvSpPr>
            <a:spLocks noGrp="1"/>
          </p:cNvSpPr>
          <p:nvPr>
            <p:ph idx="12"/>
          </p:nvPr>
        </p:nvSpPr>
        <p:spPr>
          <a:xfrm>
            <a:off x="4388643"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12" name="Espace réservé du contenu 2">
            <a:extLst>
              <a:ext uri="{FF2B5EF4-FFF2-40B4-BE49-F238E27FC236}">
                <a16:creationId xmlns:a16="http://schemas.microsoft.com/office/drawing/2014/main" id="{C498E848-306A-473C-BDC9-1751173271F6}"/>
              </a:ext>
            </a:extLst>
          </p:cNvPr>
          <p:cNvSpPr>
            <a:spLocks noGrp="1"/>
          </p:cNvSpPr>
          <p:nvPr>
            <p:ph idx="13"/>
          </p:nvPr>
        </p:nvSpPr>
        <p:spPr>
          <a:xfrm>
            <a:off x="7939086"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1036651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Accentpagina (of quote/aanda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98873-015E-4D32-8FA2-F5357DA7D01D}"/>
              </a:ext>
            </a:extLst>
          </p:cNvPr>
          <p:cNvSpPr>
            <a:spLocks noGrp="1"/>
          </p:cNvSpPr>
          <p:nvPr>
            <p:ph type="title"/>
          </p:nvPr>
        </p:nvSpPr>
        <p:spPr>
          <a:xfrm>
            <a:off x="3067050" y="620712"/>
            <a:ext cx="6057900" cy="5616575"/>
          </a:xfrm>
          <a:prstGeom prst="rect">
            <a:avLst/>
          </a:prstGeom>
        </p:spPr>
        <p:txBody>
          <a:bodyPr lIns="0">
            <a:normAutofit/>
          </a:bodyPr>
          <a:lstStyle>
            <a:lvl1pPr algn="ctr">
              <a:defRPr sz="5000" b="1">
                <a:solidFill>
                  <a:srgbClr val="676767"/>
                </a:solidFill>
                <a:latin typeface="+mn-lt"/>
              </a:defRPr>
            </a:lvl1pPr>
          </a:lstStyle>
          <a:p>
            <a:r>
              <a:rPr lang="fr-FR"/>
              <a:t>Modifiez le style du titre</a:t>
            </a:r>
            <a:endParaRPr lang="fr-BE"/>
          </a:p>
        </p:txBody>
      </p:sp>
      <p:sp>
        <p:nvSpPr>
          <p:cNvPr id="5" name="Espace réservé du numéro de diapositive 8">
            <a:extLst>
              <a:ext uri="{FF2B5EF4-FFF2-40B4-BE49-F238E27FC236}">
                <a16:creationId xmlns:a16="http://schemas.microsoft.com/office/drawing/2014/main" id="{E37A068E-17EF-4B33-B6C8-02576AAE9816}"/>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Tree>
    <p:extLst>
      <p:ext uri="{BB962C8B-B14F-4D97-AF65-F5344CB8AC3E}">
        <p14:creationId xmlns:p14="http://schemas.microsoft.com/office/powerpoint/2010/main" val="31460445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ge pagina">
    <p:spTree>
      <p:nvGrpSpPr>
        <p:cNvPr id="1" name=""/>
        <p:cNvGrpSpPr/>
        <p:nvPr/>
      </p:nvGrpSpPr>
      <p:grpSpPr>
        <a:xfrm>
          <a:off x="0" y="0"/>
          <a:ext cx="0" cy="0"/>
          <a:chOff x="0" y="0"/>
          <a:chExt cx="0" cy="0"/>
        </a:xfrm>
      </p:grpSpPr>
      <p:sp>
        <p:nvSpPr>
          <p:cNvPr id="3" name="Espace réservé du numéro de diapositive 8">
            <a:extLst>
              <a:ext uri="{FF2B5EF4-FFF2-40B4-BE49-F238E27FC236}">
                <a16:creationId xmlns:a16="http://schemas.microsoft.com/office/drawing/2014/main" id="{4CBD1608-1CE8-4D7C-9F54-B0A263E4907E}"/>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Tree>
    <p:extLst>
      <p:ext uri="{BB962C8B-B14F-4D97-AF65-F5344CB8AC3E}">
        <p14:creationId xmlns:p14="http://schemas.microsoft.com/office/powerpoint/2010/main" val="1430019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5"/>
            <a:ext cx="10515600" cy="972000"/>
          </a:xfrm>
          <a:prstGeom prst="rect">
            <a:avLst/>
          </a:prstGeom>
        </p:spPr>
        <p:txBody>
          <a:bodyPr>
            <a:normAutofit/>
          </a:bodyPr>
          <a:lstStyle>
            <a:lvl1pPr>
              <a:defRPr sz="3600" b="1">
                <a:solidFill>
                  <a:srgbClr val="EB142A"/>
                </a:solidFill>
                <a:latin typeface="+mn-lt"/>
              </a:defRPr>
            </a:lvl1pPr>
          </a:lstStyle>
          <a:p>
            <a:r>
              <a:rPr lang="nl-NL"/>
              <a:t>Klik om stijl te bewerken</a:t>
            </a:r>
            <a:endParaRPr lang="fr-BE"/>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Tree>
    <p:extLst>
      <p:ext uri="{BB962C8B-B14F-4D97-AF65-F5344CB8AC3E}">
        <p14:creationId xmlns:p14="http://schemas.microsoft.com/office/powerpoint/2010/main" val="218132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Espace réservé du numéro de diapositive 8">
            <a:extLst>
              <a:ext uri="{FF2B5EF4-FFF2-40B4-BE49-F238E27FC236}">
                <a16:creationId xmlns:a16="http://schemas.microsoft.com/office/drawing/2014/main" id="{DDFF31F3-3189-4102-80A9-0308E72DD987}"/>
              </a:ext>
            </a:extLst>
          </p:cNvPr>
          <p:cNvSpPr>
            <a:spLocks noGrp="1"/>
          </p:cNvSpPr>
          <p:nvPr>
            <p:ph type="sldNum" sz="quarter" idx="4"/>
          </p:nvPr>
        </p:nvSpPr>
        <p:spPr>
          <a:xfrm>
            <a:off x="11346072"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a:p>
        </p:txBody>
      </p:sp>
      <p:sp>
        <p:nvSpPr>
          <p:cNvPr id="5" name="Tijdelijke aanduiding voor titel 1">
            <a:extLst>
              <a:ext uri="{FF2B5EF4-FFF2-40B4-BE49-F238E27FC236}">
                <a16:creationId xmlns:a16="http://schemas.microsoft.com/office/drawing/2014/main" id="{83CBA4D6-7619-4E0A-9619-6EE718E15129}"/>
              </a:ext>
            </a:extLst>
          </p:cNvPr>
          <p:cNvSpPr>
            <a:spLocks noGrp="1"/>
          </p:cNvSpPr>
          <p:nvPr>
            <p:ph type="title"/>
          </p:nvPr>
        </p:nvSpPr>
        <p:spPr>
          <a:xfrm>
            <a:off x="838200" y="363600"/>
            <a:ext cx="10515600" cy="972000"/>
          </a:xfrm>
          <a:prstGeom prst="rect">
            <a:avLst/>
          </a:prstGeom>
        </p:spPr>
        <p:txBody>
          <a:bodyPr vert="horz" lIns="91440" tIns="45720" rIns="91440" bIns="45720" rtlCol="0" anchor="ctr">
            <a:normAutofit/>
          </a:bodyPr>
          <a:lstStyle/>
          <a:p>
            <a:r>
              <a:rPr lang="fr-BE" noProof="0"/>
              <a:t>Modifiez le style du titre</a:t>
            </a:r>
          </a:p>
        </p:txBody>
      </p:sp>
      <p:sp>
        <p:nvSpPr>
          <p:cNvPr id="6" name="Tijdelijke aanduiding voor tekst 2">
            <a:extLst>
              <a:ext uri="{FF2B5EF4-FFF2-40B4-BE49-F238E27FC236}">
                <a16:creationId xmlns:a16="http://schemas.microsoft.com/office/drawing/2014/main" id="{02C8C1DF-593C-489A-9E15-980B30F33533}"/>
              </a:ext>
            </a:extLst>
          </p:cNvPr>
          <p:cNvSpPr>
            <a:spLocks noGrp="1" noChangeAspect="1"/>
          </p:cNvSpPr>
          <p:nvPr>
            <p:ph type="body" idx="1"/>
          </p:nvPr>
        </p:nvSpPr>
        <p:spPr>
          <a:xfrm>
            <a:off x="838200" y="1490400"/>
            <a:ext cx="10507872" cy="479679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Tree>
    <p:extLst>
      <p:ext uri="{BB962C8B-B14F-4D97-AF65-F5344CB8AC3E}">
        <p14:creationId xmlns:p14="http://schemas.microsoft.com/office/powerpoint/2010/main" val="417505377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664" r:id="rId9"/>
    <p:sldLayoutId id="2147483663" r:id="rId10"/>
    <p:sldLayoutId id="2147483669" r:id="rId11"/>
    <p:sldLayoutId id="2147483666" r:id="rId12"/>
  </p:sldLayoutIdLst>
  <p:hf hdr="0" ftr="0" dt="0"/>
  <p:txStyles>
    <p:title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p:titleStyle>
    <p:bodyStyle>
      <a:lvl1pPr marL="271463" indent="-271463" algn="l" defTabSz="914400" rtl="0" eaLnBrk="1" latinLnBrk="0" hangingPunct="1">
        <a:lnSpc>
          <a:spcPct val="100000"/>
        </a:lnSpc>
        <a:spcBef>
          <a:spcPts val="1000"/>
        </a:spcBef>
        <a:buFontTx/>
        <a:buBlip>
          <a:blip r:embed="rId15"/>
        </a:buBlip>
        <a:defRPr sz="2400" kern="1200">
          <a:solidFill>
            <a:schemeClr val="tx1"/>
          </a:solidFill>
          <a:latin typeface="+mn-lt"/>
          <a:ea typeface="+mn-ea"/>
          <a:cs typeface="+mn-cs"/>
        </a:defRPr>
      </a:lvl1pPr>
      <a:lvl2pPr marL="534988" indent="-263525" algn="l" defTabSz="914400" rtl="0" eaLnBrk="1" latinLnBrk="0" hangingPunct="1">
        <a:lnSpc>
          <a:spcPct val="100000"/>
        </a:lnSpc>
        <a:spcBef>
          <a:spcPts val="500"/>
        </a:spcBef>
        <a:buFontTx/>
        <a:buBlip>
          <a:blip r:embed="rId16"/>
        </a:buBlip>
        <a:tabLst>
          <a:tab pos="534988" algn="l"/>
        </a:tabLst>
        <a:defRPr sz="2100" kern="1200">
          <a:solidFill>
            <a:schemeClr val="tx1"/>
          </a:solidFill>
          <a:latin typeface="+mn-lt"/>
          <a:ea typeface="+mn-ea"/>
          <a:cs typeface="+mn-cs"/>
        </a:defRPr>
      </a:lvl2pPr>
      <a:lvl3pPr marL="989013" indent="-180975" algn="l" defTabSz="914400" rtl="0" eaLnBrk="1" latinLnBrk="0" hangingPunct="1">
        <a:lnSpc>
          <a:spcPct val="100000"/>
        </a:lnSpc>
        <a:spcBef>
          <a:spcPts val="500"/>
        </a:spcBef>
        <a:buSzPct val="70000"/>
        <a:buFontTx/>
        <a:buBlip>
          <a:blip r:embed="rId15"/>
        </a:buBlip>
        <a:tabLst>
          <a:tab pos="989013" algn="l"/>
        </a:tabLst>
        <a:defRPr sz="1800" kern="1200">
          <a:solidFill>
            <a:schemeClr val="tx1"/>
          </a:solidFill>
          <a:latin typeface="+mn-lt"/>
          <a:ea typeface="+mn-ea"/>
          <a:cs typeface="+mn-cs"/>
        </a:defRPr>
      </a:lvl3pPr>
      <a:lvl4pPr marL="143351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433513" algn="l"/>
        </a:tabLst>
        <a:defRPr sz="1500" kern="1200">
          <a:solidFill>
            <a:schemeClr val="tx1"/>
          </a:solidFill>
          <a:latin typeface="+mn-lt"/>
          <a:ea typeface="+mn-ea"/>
          <a:cs typeface="+mn-cs"/>
        </a:defRPr>
      </a:lvl4pPr>
      <a:lvl5pPr marL="179546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795463" algn="l"/>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hyperlink" Target="https://www.onem.be/file/cc73d96153bbd5448a56f19d925d05b1379c7f21/1c7e69868c2d397ebf3caecc7259f96cf08e29b7/25-05-2023_spotlight_werkloosheidsduur_fr.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www.onem.be/file/cc73d96153bbd5448a56f19d925d05b1379c7f21/c9f2527cd1b985bdb4dab60e712c00ed11bfbfa3/etude_agr_fr.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www.onem.be/file/cc73d96153bbd5448a56f19d925d05b1379c7f21/34a026812f698824507920ed0351b854b68d067a/14-11-2023_spotlight_le-parcours-des-chomeurs-admis-apres-un-emploi-aupres-des-cpas-article-607_fr.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hyperlink" Target="https://www.onem.be/file/cc73d96153bbd5448a56f19d925d05b1379c7f21/b09f43c6d22e948aaaaf26e807eb703a90d13f21/2023_12_07_etude_dispenses.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plein air, paysage, nature, ciel&#10;&#10;Description générée automatiquement">
            <a:extLst>
              <a:ext uri="{FF2B5EF4-FFF2-40B4-BE49-F238E27FC236}">
                <a16:creationId xmlns:a16="http://schemas.microsoft.com/office/drawing/2014/main" id="{C89D42D9-3F7F-4076-35A4-25E8A0D00CD5}"/>
              </a:ext>
            </a:extLst>
          </p:cNvPr>
          <p:cNvPicPr>
            <a:picLocks noChangeAspect="1"/>
          </p:cNvPicPr>
          <p:nvPr/>
        </p:nvPicPr>
        <p:blipFill rotWithShape="1">
          <a:blip r:embed="rId2">
            <a:extLst>
              <a:ext uri="{28A0092B-C50C-407E-A947-70E740481C1C}">
                <a14:useLocalDpi xmlns:a14="http://schemas.microsoft.com/office/drawing/2010/main" val="0"/>
              </a:ext>
            </a:extLst>
          </a:blip>
          <a:srcRect r="23782"/>
          <a:stretch/>
        </p:blipFill>
        <p:spPr>
          <a:xfrm>
            <a:off x="0" y="0"/>
            <a:ext cx="12192000" cy="6858000"/>
          </a:xfrm>
          <a:prstGeom prst="rect">
            <a:avLst/>
          </a:prstGeom>
        </p:spPr>
      </p:pic>
      <p:sp>
        <p:nvSpPr>
          <p:cNvPr id="2" name="Titre 1">
            <a:extLst>
              <a:ext uri="{FF2B5EF4-FFF2-40B4-BE49-F238E27FC236}">
                <a16:creationId xmlns:a16="http://schemas.microsoft.com/office/drawing/2014/main" id="{90CAD987-0ACE-4B31-ADFE-5A07D658007D}"/>
              </a:ext>
            </a:extLst>
          </p:cNvPr>
          <p:cNvSpPr>
            <a:spLocks noGrp="1"/>
          </p:cNvSpPr>
          <p:nvPr>
            <p:ph type="ctrTitle"/>
          </p:nvPr>
        </p:nvSpPr>
        <p:spPr>
          <a:xfrm>
            <a:off x="561110" y="2620671"/>
            <a:ext cx="10370708" cy="2617742"/>
          </a:xfrm>
        </p:spPr>
        <p:txBody>
          <a:bodyPr>
            <a:noAutofit/>
          </a:bodyPr>
          <a:lstStyle/>
          <a:p>
            <a:pPr algn="l">
              <a:lnSpc>
                <a:spcPct val="100000"/>
              </a:lnSpc>
              <a:spcAft>
                <a:spcPts val="1200"/>
              </a:spcAft>
            </a:pPr>
            <a:r>
              <a:rPr lang="fr-BE" sz="8800">
                <a:latin typeface="Poppins"/>
                <a:cs typeface="Poppins"/>
              </a:rPr>
              <a:t>RAPPORT ANNUEL</a:t>
            </a:r>
            <a:br>
              <a:rPr lang="fr-BE" sz="8800" b="1">
                <a:latin typeface="Poppins" panose="00000500000000000000" pitchFamily="2" charset="0"/>
                <a:cs typeface="Poppins" panose="00000500000000000000" pitchFamily="2" charset="0"/>
              </a:rPr>
            </a:br>
            <a:r>
              <a:rPr lang="fr-BE" sz="8800" b="1">
                <a:latin typeface="Poppins"/>
                <a:cs typeface="Poppins"/>
              </a:rPr>
              <a:t>2023</a:t>
            </a:r>
          </a:p>
        </p:txBody>
      </p:sp>
      <p:sp>
        <p:nvSpPr>
          <p:cNvPr id="3" name="Sous-titre 2">
            <a:extLst>
              <a:ext uri="{FF2B5EF4-FFF2-40B4-BE49-F238E27FC236}">
                <a16:creationId xmlns:a16="http://schemas.microsoft.com/office/drawing/2014/main" id="{577BAD5C-30D5-43B3-9353-E3CCA426B361}"/>
              </a:ext>
            </a:extLst>
          </p:cNvPr>
          <p:cNvSpPr>
            <a:spLocks noGrp="1"/>
          </p:cNvSpPr>
          <p:nvPr>
            <p:ph type="subTitle" idx="1"/>
          </p:nvPr>
        </p:nvSpPr>
        <p:spPr>
          <a:xfrm>
            <a:off x="561110" y="5776686"/>
            <a:ext cx="4089633" cy="459882"/>
          </a:xfrm>
        </p:spPr>
        <p:txBody>
          <a:bodyPr vert="horz" lIns="91440" tIns="45720" rIns="91440" bIns="45720" rtlCol="0" anchor="t">
            <a:normAutofit fontScale="85000" lnSpcReduction="20000"/>
          </a:bodyPr>
          <a:lstStyle/>
          <a:p>
            <a:pPr algn="l"/>
            <a:r>
              <a:rPr lang="fr-BE">
                <a:latin typeface="Poppins"/>
                <a:cs typeface="Poppins"/>
              </a:rPr>
              <a:t>28 mars 2024</a:t>
            </a:r>
          </a:p>
        </p:txBody>
      </p:sp>
      <p:pic>
        <p:nvPicPr>
          <p:cNvPr id="9" name="Graphique 8">
            <a:extLst>
              <a:ext uri="{FF2B5EF4-FFF2-40B4-BE49-F238E27FC236}">
                <a16:creationId xmlns:a16="http://schemas.microsoft.com/office/drawing/2014/main" id="{E9B6217C-6E48-F8A0-A9BA-E987186C2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111" y="379458"/>
            <a:ext cx="1151576" cy="1151576"/>
          </a:xfrm>
          <a:prstGeom prst="rect">
            <a:avLst/>
          </a:prstGeom>
        </p:spPr>
      </p:pic>
      <p:pic>
        <p:nvPicPr>
          <p:cNvPr id="13" name="Graphique 12">
            <a:extLst>
              <a:ext uri="{FF2B5EF4-FFF2-40B4-BE49-F238E27FC236}">
                <a16:creationId xmlns:a16="http://schemas.microsoft.com/office/drawing/2014/main" id="{6548291A-8C3D-21A5-3BBA-AEA88CFA04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01450" y="6328002"/>
            <a:ext cx="293913" cy="220435"/>
          </a:xfrm>
          <a:prstGeom prst="rect">
            <a:avLst/>
          </a:prstGeom>
        </p:spPr>
      </p:pic>
    </p:spTree>
    <p:extLst>
      <p:ext uri="{BB962C8B-B14F-4D97-AF65-F5344CB8AC3E}">
        <p14:creationId xmlns:p14="http://schemas.microsoft.com/office/powerpoint/2010/main" val="213936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5015A-6AEA-1D7F-02DD-DB7DCD1C11AA}"/>
              </a:ext>
            </a:extLst>
          </p:cNvPr>
          <p:cNvSpPr>
            <a:spLocks noGrp="1"/>
          </p:cNvSpPr>
          <p:nvPr>
            <p:ph type="title"/>
          </p:nvPr>
        </p:nvSpPr>
        <p:spPr>
          <a:xfrm>
            <a:off x="838200" y="320147"/>
            <a:ext cx="10629900" cy="972000"/>
          </a:xfrm>
        </p:spPr>
        <p:txBody>
          <a:bodyPr anchor="t">
            <a:normAutofit/>
          </a:bodyPr>
          <a:lstStyle/>
          <a:p>
            <a:pPr lvl="1" indent="14605">
              <a:spcBef>
                <a:spcPts val="500"/>
              </a:spcBef>
            </a:pPr>
            <a:r>
              <a:rPr lang="nl-BE" sz="2800" b="1" kern="1200">
                <a:solidFill>
                  <a:srgbClr val="6E68AE"/>
                </a:solidFill>
                <a:latin typeface="Poppins"/>
                <a:ea typeface="+mj-ea"/>
                <a:cs typeface="Poppins"/>
              </a:rPr>
              <a:t>Etude: </a:t>
            </a:r>
            <a:r>
              <a:rPr lang="nl-BE" sz="2800" b="1" kern="1200" err="1">
                <a:solidFill>
                  <a:srgbClr val="6E68AE"/>
                </a:solidFill>
                <a:latin typeface="Poppins"/>
                <a:ea typeface="+mj-ea"/>
                <a:cs typeface="Poppins"/>
              </a:rPr>
              <a:t>L'évolution</a:t>
            </a:r>
            <a:r>
              <a:rPr lang="nl-BE" sz="2800" b="1" kern="1200">
                <a:solidFill>
                  <a:srgbClr val="6E68AE"/>
                </a:solidFill>
                <a:latin typeface="Poppins"/>
                <a:ea typeface="+mj-ea"/>
                <a:cs typeface="Poppins"/>
              </a:rPr>
              <a:t> à long </a:t>
            </a:r>
            <a:r>
              <a:rPr lang="nl-BE" sz="2800" b="1" kern="1200" err="1">
                <a:solidFill>
                  <a:srgbClr val="6E68AE"/>
                </a:solidFill>
                <a:latin typeface="Poppins"/>
                <a:ea typeface="+mj-ea"/>
                <a:cs typeface="Poppins"/>
              </a:rPr>
              <a:t>terme</a:t>
            </a:r>
            <a:r>
              <a:rPr lang="nl-BE" sz="2800" b="1" kern="1200">
                <a:solidFill>
                  <a:srgbClr val="6E68AE"/>
                </a:solidFill>
                <a:latin typeface="Poppins"/>
                <a:ea typeface="+mj-ea"/>
                <a:cs typeface="Poppins"/>
              </a:rPr>
              <a:t> de la </a:t>
            </a:r>
            <a:r>
              <a:rPr lang="nl-BE" sz="2800" b="1" kern="1200" err="1">
                <a:solidFill>
                  <a:srgbClr val="6E68AE"/>
                </a:solidFill>
                <a:latin typeface="Poppins"/>
                <a:ea typeface="+mj-ea"/>
                <a:cs typeface="Poppins"/>
              </a:rPr>
              <a:t>durée</a:t>
            </a:r>
            <a:r>
              <a:rPr lang="nl-BE" sz="2800" b="1" kern="1200">
                <a:solidFill>
                  <a:srgbClr val="6E68AE"/>
                </a:solidFill>
                <a:latin typeface="Poppins"/>
                <a:ea typeface="+mj-ea"/>
                <a:cs typeface="Poppins"/>
              </a:rPr>
              <a:t> de </a:t>
            </a:r>
            <a:r>
              <a:rPr lang="nl-BE" sz="2800" b="1" kern="1200" err="1">
                <a:solidFill>
                  <a:srgbClr val="6E68AE"/>
                </a:solidFill>
                <a:latin typeface="Poppins"/>
                <a:ea typeface="+mj-ea"/>
                <a:cs typeface="Poppins"/>
              </a:rPr>
              <a:t>chômage</a:t>
            </a:r>
            <a:r>
              <a:rPr lang="nl-BE" sz="2800" b="1" kern="1200">
                <a:solidFill>
                  <a:srgbClr val="6E68AE"/>
                </a:solidFill>
                <a:latin typeface="Poppins"/>
                <a:ea typeface="+mj-ea"/>
                <a:cs typeface="Poppins"/>
              </a:rPr>
              <a:t> pour la période 1945-2022 </a:t>
            </a:r>
            <a:endParaRPr lang="en-US" sz="2800" b="1" kern="1200">
              <a:solidFill>
                <a:srgbClr val="6E68AE"/>
              </a:solidFill>
              <a:latin typeface="Poppins"/>
              <a:ea typeface="+mj-ea"/>
              <a:cs typeface="Poppins"/>
            </a:endParaRPr>
          </a:p>
        </p:txBody>
      </p:sp>
      <p:sp>
        <p:nvSpPr>
          <p:cNvPr id="3" name="Tijdelijke aanduiding voor inhoud 2">
            <a:extLst>
              <a:ext uri="{FF2B5EF4-FFF2-40B4-BE49-F238E27FC236}">
                <a16:creationId xmlns:a16="http://schemas.microsoft.com/office/drawing/2014/main" id="{AE1EF955-A723-D8C4-6C9B-1CD9393509B3}"/>
              </a:ext>
            </a:extLst>
          </p:cNvPr>
          <p:cNvSpPr>
            <a:spLocks noGrp="1"/>
          </p:cNvSpPr>
          <p:nvPr>
            <p:ph idx="1"/>
          </p:nvPr>
        </p:nvSpPr>
        <p:spPr>
          <a:xfrm>
            <a:off x="4795935" y="1587450"/>
            <a:ext cx="6557865" cy="4680000"/>
          </a:xfrm>
        </p:spPr>
        <p:txBody>
          <a:bodyPr vert="horz" lIns="91440" tIns="45720" rIns="91440" bIns="45720" rtlCol="0" anchor="t">
            <a:normAutofit fontScale="92500" lnSpcReduction="20000"/>
          </a:bodyPr>
          <a:lstStyle/>
          <a:p>
            <a:pPr marL="271145" indent="-271145">
              <a:buNone/>
            </a:pPr>
            <a:r>
              <a:rPr lang="nl-BE" b="1" err="1">
                <a:ea typeface="+mn-lt"/>
                <a:cs typeface="+mn-lt"/>
              </a:rPr>
              <a:t>Conclusions</a:t>
            </a:r>
            <a:r>
              <a:rPr lang="nl-BE" b="1">
                <a:ea typeface="+mn-lt"/>
                <a:cs typeface="+mn-lt"/>
              </a:rPr>
              <a:t> </a:t>
            </a:r>
            <a:r>
              <a:rPr lang="nl-BE" b="1" err="1">
                <a:ea typeface="+mn-lt"/>
                <a:cs typeface="+mn-lt"/>
              </a:rPr>
              <a:t>principales</a:t>
            </a:r>
            <a:r>
              <a:rPr lang="nl-BE" b="1">
                <a:ea typeface="+mn-lt"/>
                <a:cs typeface="+mn-lt"/>
              </a:rPr>
              <a:t>:</a:t>
            </a:r>
            <a:endParaRPr lang="nl-BE" b="1">
              <a:cs typeface="Calibri" panose="020F0502020204030204"/>
            </a:endParaRPr>
          </a:p>
          <a:p>
            <a:pPr marL="271145" indent="-271145">
              <a:buNone/>
            </a:pPr>
            <a:endParaRPr lang="fr-FR">
              <a:cs typeface="Calibri" panose="020F0502020204030204"/>
            </a:endParaRPr>
          </a:p>
          <a:p>
            <a:pPr marL="271145" indent="-271145">
              <a:buClr>
                <a:srgbClr val="6E68AE"/>
              </a:buClr>
              <a:buFont typeface="Arial"/>
              <a:buChar char="•"/>
            </a:pPr>
            <a:r>
              <a:rPr lang="nl-BE" sz="2200" err="1">
                <a:ea typeface="+mn-lt"/>
                <a:cs typeface="+mn-lt"/>
              </a:rPr>
              <a:t>Depuis</a:t>
            </a:r>
            <a:r>
              <a:rPr lang="nl-BE" sz="2200">
                <a:ea typeface="+mn-lt"/>
                <a:cs typeface="+mn-lt"/>
              </a:rPr>
              <a:t> 2010, </a:t>
            </a:r>
            <a:r>
              <a:rPr lang="nl-BE" sz="2200" err="1">
                <a:ea typeface="+mn-lt"/>
                <a:cs typeface="+mn-lt"/>
              </a:rPr>
              <a:t>le</a:t>
            </a:r>
            <a:r>
              <a:rPr lang="nl-BE" sz="2200">
                <a:ea typeface="+mn-lt"/>
                <a:cs typeface="+mn-lt"/>
              </a:rPr>
              <a:t> </a:t>
            </a:r>
            <a:r>
              <a:rPr lang="nl-BE" sz="2200" err="1">
                <a:ea typeface="+mn-lt"/>
                <a:cs typeface="+mn-lt"/>
              </a:rPr>
              <a:t>nombre</a:t>
            </a:r>
            <a:r>
              <a:rPr lang="nl-BE" sz="2200">
                <a:ea typeface="+mn-lt"/>
                <a:cs typeface="+mn-lt"/>
              </a:rPr>
              <a:t> de </a:t>
            </a:r>
            <a:r>
              <a:rPr lang="nl-BE" sz="2200" err="1">
                <a:ea typeface="+mn-lt"/>
                <a:cs typeface="+mn-lt"/>
              </a:rPr>
              <a:t>chômeurs</a:t>
            </a:r>
            <a:r>
              <a:rPr lang="nl-BE" sz="2200">
                <a:ea typeface="+mn-lt"/>
                <a:cs typeface="+mn-lt"/>
              </a:rPr>
              <a:t> de plus </a:t>
            </a:r>
            <a:r>
              <a:rPr lang="nl-BE" sz="2200" err="1">
                <a:ea typeface="+mn-lt"/>
                <a:cs typeface="+mn-lt"/>
              </a:rPr>
              <a:t>d'un</a:t>
            </a:r>
            <a:r>
              <a:rPr lang="nl-BE" sz="2200">
                <a:ea typeface="+mn-lt"/>
                <a:cs typeface="+mn-lt"/>
              </a:rPr>
              <a:t> an </a:t>
            </a:r>
            <a:r>
              <a:rPr lang="nl-BE" sz="2200" err="1">
                <a:ea typeface="+mn-lt"/>
                <a:cs typeface="+mn-lt"/>
              </a:rPr>
              <a:t>diminue</a:t>
            </a:r>
            <a:r>
              <a:rPr lang="nl-BE" sz="2200">
                <a:ea typeface="+mn-lt"/>
                <a:cs typeface="+mn-lt"/>
              </a:rPr>
              <a:t> </a:t>
            </a:r>
            <a:r>
              <a:rPr lang="nl-BE" sz="2200" err="1">
                <a:ea typeface="+mn-lt"/>
                <a:cs typeface="+mn-lt"/>
              </a:rPr>
              <a:t>fortement</a:t>
            </a:r>
            <a:r>
              <a:rPr lang="nl-BE" sz="2200">
                <a:ea typeface="+mn-lt"/>
                <a:cs typeface="+mn-lt"/>
              </a:rPr>
              <a:t>.</a:t>
            </a:r>
            <a:endParaRPr lang="nl-BE" sz="2200">
              <a:cs typeface="Calibri" panose="020F0502020204030204"/>
            </a:endParaRPr>
          </a:p>
          <a:p>
            <a:pPr marL="271145" indent="-271145">
              <a:buClr>
                <a:srgbClr val="6E68AE"/>
              </a:buClr>
              <a:buFont typeface="Arial"/>
              <a:buChar char="•"/>
            </a:pPr>
            <a:r>
              <a:rPr lang="nl-BE" sz="2200">
                <a:ea typeface="+mn-lt"/>
                <a:cs typeface="+mn-lt"/>
              </a:rPr>
              <a:t>Golden Sixties : </a:t>
            </a:r>
            <a:r>
              <a:rPr lang="nl-BE" sz="2200" err="1">
                <a:ea typeface="+mn-lt"/>
                <a:cs typeface="+mn-lt"/>
              </a:rPr>
              <a:t>le</a:t>
            </a:r>
            <a:r>
              <a:rPr lang="nl-BE" sz="2200">
                <a:ea typeface="+mn-lt"/>
                <a:cs typeface="+mn-lt"/>
              </a:rPr>
              <a:t> </a:t>
            </a:r>
            <a:r>
              <a:rPr lang="nl-BE" sz="2200" err="1">
                <a:ea typeface="+mn-lt"/>
                <a:cs typeface="+mn-lt"/>
              </a:rPr>
              <a:t>chômage</a:t>
            </a:r>
            <a:r>
              <a:rPr lang="nl-BE" sz="2200">
                <a:ea typeface="+mn-lt"/>
                <a:cs typeface="+mn-lt"/>
              </a:rPr>
              <a:t> </a:t>
            </a:r>
            <a:r>
              <a:rPr lang="nl-BE" sz="2200" err="1">
                <a:ea typeface="+mn-lt"/>
                <a:cs typeface="+mn-lt"/>
              </a:rPr>
              <a:t>structurel</a:t>
            </a:r>
            <a:r>
              <a:rPr lang="nl-BE" sz="2200">
                <a:ea typeface="+mn-lt"/>
                <a:cs typeface="+mn-lt"/>
              </a:rPr>
              <a:t> ne </a:t>
            </a:r>
            <a:r>
              <a:rPr lang="nl-BE" sz="2200" err="1">
                <a:ea typeface="+mn-lt"/>
                <a:cs typeface="+mn-lt"/>
              </a:rPr>
              <a:t>disparaîtra</a:t>
            </a:r>
            <a:r>
              <a:rPr lang="nl-BE" sz="2200">
                <a:ea typeface="+mn-lt"/>
                <a:cs typeface="+mn-lt"/>
              </a:rPr>
              <a:t> </a:t>
            </a:r>
            <a:r>
              <a:rPr lang="nl-BE" sz="2200" err="1">
                <a:ea typeface="+mn-lt"/>
                <a:cs typeface="+mn-lt"/>
              </a:rPr>
              <a:t>probablement</a:t>
            </a:r>
            <a:r>
              <a:rPr lang="nl-BE" sz="2200">
                <a:ea typeface="+mn-lt"/>
                <a:cs typeface="+mn-lt"/>
              </a:rPr>
              <a:t> </a:t>
            </a:r>
            <a:r>
              <a:rPr lang="nl-BE" sz="2200" err="1">
                <a:ea typeface="+mn-lt"/>
                <a:cs typeface="+mn-lt"/>
              </a:rPr>
              <a:t>jamais</a:t>
            </a:r>
            <a:r>
              <a:rPr lang="nl-BE" sz="2200">
                <a:ea typeface="+mn-lt"/>
                <a:cs typeface="+mn-lt"/>
              </a:rPr>
              <a:t> </a:t>
            </a:r>
            <a:r>
              <a:rPr lang="nl-BE" sz="2200" err="1">
                <a:ea typeface="+mn-lt"/>
                <a:cs typeface="+mn-lt"/>
              </a:rPr>
              <a:t>complètement</a:t>
            </a:r>
            <a:r>
              <a:rPr lang="nl-BE" sz="2200">
                <a:ea typeface="+mn-lt"/>
                <a:cs typeface="+mn-lt"/>
              </a:rPr>
              <a:t>.</a:t>
            </a:r>
            <a:endParaRPr lang="nl-BE" sz="2200">
              <a:cs typeface="Calibri" panose="020F0502020204030204"/>
            </a:endParaRPr>
          </a:p>
          <a:p>
            <a:pPr marL="271145" indent="-271145">
              <a:buClr>
                <a:srgbClr val="6E68AE"/>
              </a:buClr>
              <a:buFont typeface="Arial"/>
              <a:buChar char="•"/>
            </a:pPr>
            <a:r>
              <a:rPr lang="nl-BE" sz="2200" err="1">
                <a:ea typeface="+mn-lt"/>
                <a:cs typeface="+mn-lt"/>
              </a:rPr>
              <a:t>Même</a:t>
            </a:r>
            <a:r>
              <a:rPr lang="nl-BE" sz="2200">
                <a:ea typeface="+mn-lt"/>
                <a:cs typeface="+mn-lt"/>
              </a:rPr>
              <a:t> dans les </a:t>
            </a:r>
            <a:r>
              <a:rPr lang="nl-BE" sz="2200" err="1">
                <a:ea typeface="+mn-lt"/>
                <a:cs typeface="+mn-lt"/>
              </a:rPr>
              <a:t>meilleures</a:t>
            </a:r>
            <a:r>
              <a:rPr lang="nl-BE" sz="2200">
                <a:ea typeface="+mn-lt"/>
                <a:cs typeface="+mn-lt"/>
              </a:rPr>
              <a:t> </a:t>
            </a:r>
            <a:r>
              <a:rPr lang="nl-BE" sz="2200" err="1">
                <a:ea typeface="+mn-lt"/>
                <a:cs typeface="+mn-lt"/>
              </a:rPr>
              <a:t>conditions</a:t>
            </a:r>
            <a:r>
              <a:rPr lang="nl-BE" sz="2200">
                <a:ea typeface="+mn-lt"/>
                <a:cs typeface="+mn-lt"/>
              </a:rPr>
              <a:t> </a:t>
            </a:r>
            <a:r>
              <a:rPr lang="nl-BE" sz="2200" err="1">
                <a:ea typeface="+mn-lt"/>
                <a:cs typeface="+mn-lt"/>
              </a:rPr>
              <a:t>économiques</a:t>
            </a:r>
            <a:r>
              <a:rPr lang="nl-BE" sz="2200">
                <a:ea typeface="+mn-lt"/>
                <a:cs typeface="+mn-lt"/>
              </a:rPr>
              <a:t>, </a:t>
            </a:r>
            <a:r>
              <a:rPr lang="nl-BE" sz="2200" err="1">
                <a:ea typeface="+mn-lt"/>
                <a:cs typeface="+mn-lt"/>
              </a:rPr>
              <a:t>certains</a:t>
            </a:r>
            <a:r>
              <a:rPr lang="nl-BE" sz="2200">
                <a:ea typeface="+mn-lt"/>
                <a:cs typeface="+mn-lt"/>
              </a:rPr>
              <a:t> </a:t>
            </a:r>
            <a:r>
              <a:rPr lang="nl-BE" sz="2200" err="1">
                <a:ea typeface="+mn-lt"/>
                <a:cs typeface="+mn-lt"/>
              </a:rPr>
              <a:t>demandeurs</a:t>
            </a:r>
            <a:r>
              <a:rPr lang="nl-BE" sz="2200">
                <a:ea typeface="+mn-lt"/>
                <a:cs typeface="+mn-lt"/>
              </a:rPr>
              <a:t> </a:t>
            </a:r>
            <a:r>
              <a:rPr lang="nl-BE" sz="2200" err="1">
                <a:ea typeface="+mn-lt"/>
                <a:cs typeface="+mn-lt"/>
              </a:rPr>
              <a:t>d'emploi</a:t>
            </a:r>
            <a:r>
              <a:rPr lang="nl-BE" sz="2200">
                <a:ea typeface="+mn-lt"/>
                <a:cs typeface="+mn-lt"/>
              </a:rPr>
              <a:t> ont plus de mal à </a:t>
            </a:r>
            <a:r>
              <a:rPr lang="nl-BE" sz="2200" err="1">
                <a:ea typeface="+mn-lt"/>
                <a:cs typeface="+mn-lt"/>
              </a:rPr>
              <a:t>retrouver</a:t>
            </a:r>
            <a:r>
              <a:rPr lang="nl-BE" sz="2200">
                <a:ea typeface="+mn-lt"/>
                <a:cs typeface="+mn-lt"/>
              </a:rPr>
              <a:t> </a:t>
            </a:r>
            <a:r>
              <a:rPr lang="nl-BE" sz="2200" err="1">
                <a:ea typeface="+mn-lt"/>
                <a:cs typeface="+mn-lt"/>
              </a:rPr>
              <a:t>un</a:t>
            </a:r>
            <a:r>
              <a:rPr lang="nl-BE" sz="2200">
                <a:ea typeface="+mn-lt"/>
                <a:cs typeface="+mn-lt"/>
              </a:rPr>
              <a:t> </a:t>
            </a:r>
            <a:r>
              <a:rPr lang="nl-BE" sz="2200" err="1">
                <a:ea typeface="+mn-lt"/>
                <a:cs typeface="+mn-lt"/>
              </a:rPr>
              <a:t>emploi</a:t>
            </a:r>
            <a:r>
              <a:rPr lang="nl-BE" sz="2200">
                <a:ea typeface="+mn-lt"/>
                <a:cs typeface="+mn-lt"/>
              </a:rPr>
              <a:t>.</a:t>
            </a:r>
            <a:r>
              <a:rPr lang="nl-BE" sz="2200"/>
              <a:t> </a:t>
            </a:r>
            <a:endParaRPr lang="nl-BE" sz="2200">
              <a:cs typeface="Calibri"/>
            </a:endParaRPr>
          </a:p>
          <a:p>
            <a:pPr marL="0" indent="0">
              <a:buNone/>
            </a:pPr>
            <a:endParaRPr lang="nl-BE" sz="2200">
              <a:cs typeface="Calibri"/>
            </a:endParaRPr>
          </a:p>
          <a:p>
            <a:pPr marL="0" indent="0">
              <a:buNone/>
            </a:pPr>
            <a:r>
              <a:rPr lang="nl-BE"/>
              <a:t>Plus </a:t>
            </a:r>
            <a:r>
              <a:rPr lang="nl-BE" err="1"/>
              <a:t>d'infos</a:t>
            </a:r>
            <a:r>
              <a:rPr lang="nl-BE"/>
              <a:t>: </a:t>
            </a:r>
            <a:br>
              <a:rPr lang="nl-BE"/>
            </a:br>
            <a:r>
              <a:rPr lang="nl-BE">
                <a:ea typeface="+mn-lt"/>
                <a:cs typeface="+mn-lt"/>
                <a:hlinkClick r:id="rId3"/>
              </a:rPr>
              <a:t>Spotlight : </a:t>
            </a:r>
            <a:r>
              <a:rPr lang="nl-BE" err="1">
                <a:ea typeface="+mn-lt"/>
                <a:cs typeface="+mn-lt"/>
                <a:hlinkClick r:id="rId3"/>
              </a:rPr>
              <a:t>L'évolution</a:t>
            </a:r>
            <a:r>
              <a:rPr lang="nl-BE">
                <a:ea typeface="+mn-lt"/>
                <a:cs typeface="+mn-lt"/>
                <a:hlinkClick r:id="rId3"/>
              </a:rPr>
              <a:t> à long </a:t>
            </a:r>
            <a:r>
              <a:rPr lang="nl-BE" err="1">
                <a:ea typeface="+mn-lt"/>
                <a:cs typeface="+mn-lt"/>
                <a:hlinkClick r:id="rId3"/>
              </a:rPr>
              <a:t>terme</a:t>
            </a:r>
            <a:r>
              <a:rPr lang="nl-BE">
                <a:ea typeface="+mn-lt"/>
                <a:cs typeface="+mn-lt"/>
                <a:hlinkClick r:id="rId3"/>
              </a:rPr>
              <a:t> de la </a:t>
            </a:r>
            <a:r>
              <a:rPr lang="nl-BE" err="1">
                <a:ea typeface="+mn-lt"/>
                <a:cs typeface="+mn-lt"/>
                <a:hlinkClick r:id="rId3"/>
              </a:rPr>
              <a:t>durée</a:t>
            </a:r>
            <a:r>
              <a:rPr lang="nl-BE">
                <a:ea typeface="+mn-lt"/>
                <a:cs typeface="+mn-lt"/>
                <a:hlinkClick r:id="rId3"/>
              </a:rPr>
              <a:t> de </a:t>
            </a:r>
            <a:r>
              <a:rPr lang="nl-BE" err="1">
                <a:ea typeface="+mn-lt"/>
                <a:cs typeface="+mn-lt"/>
                <a:hlinkClick r:id="rId3"/>
              </a:rPr>
              <a:t>chômage</a:t>
            </a:r>
            <a:r>
              <a:rPr lang="nl-BE">
                <a:ea typeface="+mn-lt"/>
                <a:cs typeface="+mn-lt"/>
                <a:hlinkClick r:id="rId3"/>
              </a:rPr>
              <a:t> pour la période </a:t>
            </a:r>
            <a:r>
              <a:rPr lang="nl-BE" err="1">
                <a:ea typeface="+mn-lt"/>
                <a:cs typeface="+mn-lt"/>
                <a:hlinkClick r:id="rId3"/>
              </a:rPr>
              <a:t>allant</a:t>
            </a:r>
            <a:r>
              <a:rPr lang="nl-BE">
                <a:ea typeface="+mn-lt"/>
                <a:cs typeface="+mn-lt"/>
                <a:hlinkClick r:id="rId3"/>
              </a:rPr>
              <a:t> de 1945 à 2022 (onem.be)</a:t>
            </a:r>
          </a:p>
        </p:txBody>
      </p:sp>
      <p:sp>
        <p:nvSpPr>
          <p:cNvPr id="6" name="Tijdelijke aanduiding voor dianummer 3">
            <a:extLst>
              <a:ext uri="{FF2B5EF4-FFF2-40B4-BE49-F238E27FC236}">
                <a16:creationId xmlns:a16="http://schemas.microsoft.com/office/drawing/2014/main" id="{4AC9D071-7A9E-A2CC-3E06-327A6F5980F0}"/>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10</a:t>
            </a:fld>
            <a:endParaRPr lang="en-US"/>
          </a:p>
        </p:txBody>
      </p:sp>
      <p:sp>
        <p:nvSpPr>
          <p:cNvPr id="5" name="Rectangle 4">
            <a:extLst>
              <a:ext uri="{FF2B5EF4-FFF2-40B4-BE49-F238E27FC236}">
                <a16:creationId xmlns:a16="http://schemas.microsoft.com/office/drawing/2014/main" id="{71317BAF-5E4B-E806-0859-E23C41E0B6D9}"/>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Afbeelding 3" descr="Afbeelding met tekst, tekenfilm, poster, grafische vormgeving&#10;&#10;Automatisch gegenereerde beschrijving">
            <a:extLst>
              <a:ext uri="{FF2B5EF4-FFF2-40B4-BE49-F238E27FC236}">
                <a16:creationId xmlns:a16="http://schemas.microsoft.com/office/drawing/2014/main" id="{5118DDC8-9FC5-720F-F30B-9A4115AE2A84}"/>
              </a:ext>
            </a:extLst>
          </p:cNvPr>
          <p:cNvPicPr>
            <a:picLocks noChangeAspect="1"/>
          </p:cNvPicPr>
          <p:nvPr/>
        </p:nvPicPr>
        <p:blipFill>
          <a:blip r:embed="rId4"/>
          <a:stretch>
            <a:fillRect/>
          </a:stretch>
        </p:blipFill>
        <p:spPr>
          <a:xfrm>
            <a:off x="1088340" y="1587449"/>
            <a:ext cx="3043402" cy="42893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9846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5015A-6AEA-1D7F-02DD-DB7DCD1C11AA}"/>
              </a:ext>
            </a:extLst>
          </p:cNvPr>
          <p:cNvSpPr>
            <a:spLocks noGrp="1"/>
          </p:cNvSpPr>
          <p:nvPr>
            <p:ph type="title"/>
          </p:nvPr>
        </p:nvSpPr>
        <p:spPr/>
        <p:txBody>
          <a:bodyPr anchor="t">
            <a:normAutofit/>
          </a:bodyPr>
          <a:lstStyle/>
          <a:p>
            <a:r>
              <a:rPr lang="nl-BE" sz="2800">
                <a:solidFill>
                  <a:srgbClr val="6E68AE"/>
                </a:solidFill>
                <a:latin typeface="Poppins"/>
                <a:cs typeface="Poppins"/>
              </a:rPr>
              <a:t>Etude: 30 </a:t>
            </a:r>
            <a:r>
              <a:rPr lang="nl-BE" sz="2800" err="1">
                <a:solidFill>
                  <a:srgbClr val="6E68AE"/>
                </a:solidFill>
                <a:latin typeface="Poppins"/>
                <a:cs typeface="Poppins"/>
              </a:rPr>
              <a:t>d'ans</a:t>
            </a:r>
            <a:r>
              <a:rPr lang="nl-BE" sz="2800">
                <a:solidFill>
                  <a:srgbClr val="6E68AE"/>
                </a:solidFill>
                <a:latin typeface="Poppins"/>
                <a:cs typeface="Poppins"/>
              </a:rPr>
              <a:t> </a:t>
            </a:r>
            <a:r>
              <a:rPr lang="nl-BE" sz="2800" err="1">
                <a:solidFill>
                  <a:srgbClr val="6E68AE"/>
                </a:solidFill>
                <a:latin typeface="Poppins"/>
                <a:cs typeface="Poppins"/>
              </a:rPr>
              <a:t>d’AGR</a:t>
            </a:r>
            <a:r>
              <a:rPr lang="nl-BE" sz="2800">
                <a:solidFill>
                  <a:srgbClr val="6E68AE"/>
                </a:solidFill>
                <a:latin typeface="Poppins"/>
                <a:cs typeface="Poppins"/>
              </a:rPr>
              <a:t> </a:t>
            </a:r>
            <a:br>
              <a:rPr lang="nl-BE" sz="2800">
                <a:solidFill>
                  <a:srgbClr val="6E68AE"/>
                </a:solidFill>
                <a:latin typeface="Poppins"/>
                <a:cs typeface="Poppins"/>
              </a:rPr>
            </a:br>
            <a:r>
              <a:rPr lang="nl-BE" sz="2800" b="0">
                <a:solidFill>
                  <a:srgbClr val="6E68AE"/>
                </a:solidFill>
                <a:latin typeface="Poppins"/>
                <a:cs typeface="Poppins"/>
              </a:rPr>
              <a:t>(</a:t>
            </a:r>
            <a:r>
              <a:rPr lang="nl-BE" sz="2800" b="0" err="1">
                <a:solidFill>
                  <a:srgbClr val="6E68AE"/>
                </a:solidFill>
                <a:latin typeface="Poppins"/>
                <a:cs typeface="Poppins"/>
              </a:rPr>
              <a:t>allocation</a:t>
            </a:r>
            <a:r>
              <a:rPr lang="nl-BE" sz="2800" b="0">
                <a:solidFill>
                  <a:srgbClr val="6E68AE"/>
                </a:solidFill>
                <a:latin typeface="Poppins"/>
                <a:cs typeface="Poppins"/>
              </a:rPr>
              <a:t> de garantie de </a:t>
            </a:r>
            <a:r>
              <a:rPr lang="nl-BE" sz="2800" b="0" err="1">
                <a:solidFill>
                  <a:srgbClr val="6E68AE"/>
                </a:solidFill>
                <a:latin typeface="Poppins"/>
                <a:cs typeface="Poppins"/>
              </a:rPr>
              <a:t>revenus</a:t>
            </a:r>
            <a:r>
              <a:rPr lang="nl-BE" sz="2800" b="0">
                <a:solidFill>
                  <a:srgbClr val="6E68AE"/>
                </a:solidFill>
                <a:latin typeface="Poppins"/>
                <a:cs typeface="Poppins"/>
              </a:rPr>
              <a:t>)</a:t>
            </a:r>
          </a:p>
        </p:txBody>
      </p:sp>
      <p:sp>
        <p:nvSpPr>
          <p:cNvPr id="5" name="Tijdelijke aanduiding voor inhoud 2">
            <a:extLst>
              <a:ext uri="{FF2B5EF4-FFF2-40B4-BE49-F238E27FC236}">
                <a16:creationId xmlns:a16="http://schemas.microsoft.com/office/drawing/2014/main" id="{6F7AE7F4-4A88-9E95-2ECF-18FF0156C406}"/>
              </a:ext>
            </a:extLst>
          </p:cNvPr>
          <p:cNvSpPr>
            <a:spLocks noGrp="1"/>
          </p:cNvSpPr>
          <p:nvPr>
            <p:ph idx="1"/>
          </p:nvPr>
        </p:nvSpPr>
        <p:spPr>
          <a:xfrm>
            <a:off x="4914799" y="1576019"/>
            <a:ext cx="6438900" cy="4680000"/>
          </a:xfrm>
        </p:spPr>
        <p:txBody>
          <a:bodyPr vert="horz" lIns="91440" tIns="45720" rIns="91440" bIns="45720" rtlCol="0" anchor="t">
            <a:normAutofit fontScale="92500" lnSpcReduction="10000"/>
          </a:bodyPr>
          <a:lstStyle/>
          <a:p>
            <a:pPr marL="271145" indent="-271145">
              <a:buNone/>
            </a:pPr>
            <a:r>
              <a:rPr lang="nl-BE" b="1" err="1">
                <a:ea typeface="+mn-lt"/>
                <a:cs typeface="+mn-lt"/>
              </a:rPr>
              <a:t>Conclusions</a:t>
            </a:r>
            <a:r>
              <a:rPr lang="nl-BE" b="1">
                <a:ea typeface="+mn-lt"/>
                <a:cs typeface="+mn-lt"/>
              </a:rPr>
              <a:t> </a:t>
            </a:r>
            <a:r>
              <a:rPr lang="nl-BE" b="1" err="1">
                <a:ea typeface="+mn-lt"/>
                <a:cs typeface="+mn-lt"/>
              </a:rPr>
              <a:t>principales</a:t>
            </a:r>
            <a:r>
              <a:rPr lang="nl-BE" b="1">
                <a:ea typeface="+mn-lt"/>
                <a:cs typeface="+mn-lt"/>
              </a:rPr>
              <a:t>:</a:t>
            </a:r>
          </a:p>
          <a:p>
            <a:pPr marL="271145" indent="-271145">
              <a:buNone/>
            </a:pPr>
            <a:endParaRPr lang="fr-FR">
              <a:cs typeface="Calibri" panose="020F0502020204030204"/>
            </a:endParaRPr>
          </a:p>
          <a:p>
            <a:pPr marL="271145" indent="-271145">
              <a:buFont typeface="Arial"/>
              <a:buChar char="•"/>
            </a:pPr>
            <a:r>
              <a:rPr lang="nl-BE">
                <a:ea typeface="+mn-lt"/>
                <a:cs typeface="+mn-lt"/>
              </a:rPr>
              <a:t>L'AGR </a:t>
            </a:r>
            <a:r>
              <a:rPr lang="nl-BE" err="1">
                <a:ea typeface="+mn-lt"/>
                <a:cs typeface="+mn-lt"/>
              </a:rPr>
              <a:t>encourage</a:t>
            </a:r>
            <a:r>
              <a:rPr lang="nl-BE">
                <a:ea typeface="+mn-lt"/>
                <a:cs typeface="+mn-lt"/>
              </a:rPr>
              <a:t> les </a:t>
            </a:r>
            <a:r>
              <a:rPr lang="nl-BE" err="1">
                <a:ea typeface="+mn-lt"/>
                <a:cs typeface="+mn-lt"/>
              </a:rPr>
              <a:t>travailleurs</a:t>
            </a:r>
            <a:r>
              <a:rPr lang="nl-BE">
                <a:ea typeface="+mn-lt"/>
                <a:cs typeface="+mn-lt"/>
              </a:rPr>
              <a:t> à </a:t>
            </a:r>
            <a:r>
              <a:rPr lang="nl-BE" err="1">
                <a:ea typeface="+mn-lt"/>
                <a:cs typeface="+mn-lt"/>
              </a:rPr>
              <a:t>temps</a:t>
            </a:r>
            <a:r>
              <a:rPr lang="nl-BE">
                <a:ea typeface="+mn-lt"/>
                <a:cs typeface="+mn-lt"/>
              </a:rPr>
              <a:t> </a:t>
            </a:r>
            <a:r>
              <a:rPr lang="nl-BE" err="1">
                <a:ea typeface="+mn-lt"/>
                <a:cs typeface="+mn-lt"/>
              </a:rPr>
              <a:t>partiel</a:t>
            </a:r>
            <a:r>
              <a:rPr lang="nl-BE">
                <a:ea typeface="+mn-lt"/>
                <a:cs typeface="+mn-lt"/>
              </a:rPr>
              <a:t> à </a:t>
            </a:r>
            <a:r>
              <a:rPr lang="nl-BE" err="1">
                <a:ea typeface="+mn-lt"/>
                <a:cs typeface="+mn-lt"/>
              </a:rPr>
              <a:t>travailler</a:t>
            </a:r>
            <a:r>
              <a:rPr lang="nl-BE">
                <a:ea typeface="+mn-lt"/>
                <a:cs typeface="+mn-lt"/>
              </a:rPr>
              <a:t> </a:t>
            </a:r>
            <a:r>
              <a:rPr lang="nl-BE" err="1">
                <a:ea typeface="+mn-lt"/>
                <a:cs typeface="+mn-lt"/>
              </a:rPr>
              <a:t>davantage</a:t>
            </a:r>
            <a:r>
              <a:rPr lang="nl-BE">
                <a:ea typeface="+mn-lt"/>
                <a:cs typeface="+mn-lt"/>
              </a:rPr>
              <a:t>.</a:t>
            </a:r>
          </a:p>
          <a:p>
            <a:pPr marL="271145" indent="-271145">
              <a:buFont typeface="Arial"/>
              <a:buChar char="•"/>
            </a:pPr>
            <a:r>
              <a:rPr lang="nl-BE">
                <a:ea typeface="+mn-lt"/>
                <a:cs typeface="+mn-lt"/>
              </a:rPr>
              <a:t>Le </a:t>
            </a:r>
            <a:r>
              <a:rPr lang="nl-BE" err="1">
                <a:ea typeface="+mn-lt"/>
                <a:cs typeface="+mn-lt"/>
              </a:rPr>
              <a:t>système</a:t>
            </a:r>
            <a:r>
              <a:rPr lang="nl-BE">
                <a:ea typeface="+mn-lt"/>
                <a:cs typeface="+mn-lt"/>
              </a:rPr>
              <a:t> </a:t>
            </a:r>
            <a:r>
              <a:rPr lang="nl-BE" err="1">
                <a:ea typeface="+mn-lt"/>
                <a:cs typeface="+mn-lt"/>
              </a:rPr>
              <a:t>est</a:t>
            </a:r>
            <a:r>
              <a:rPr lang="nl-BE">
                <a:ea typeface="+mn-lt"/>
                <a:cs typeface="+mn-lt"/>
              </a:rPr>
              <a:t> </a:t>
            </a:r>
            <a:r>
              <a:rPr lang="nl-BE" err="1">
                <a:ea typeface="+mn-lt"/>
                <a:cs typeface="+mn-lt"/>
              </a:rPr>
              <a:t>très</a:t>
            </a:r>
            <a:r>
              <a:rPr lang="nl-BE">
                <a:ea typeface="+mn-lt"/>
                <a:cs typeface="+mn-lt"/>
              </a:rPr>
              <a:t> complexe, </a:t>
            </a:r>
            <a:r>
              <a:rPr lang="nl-BE" err="1">
                <a:ea typeface="+mn-lt"/>
                <a:cs typeface="+mn-lt"/>
              </a:rPr>
              <a:t>notamment</a:t>
            </a:r>
            <a:r>
              <a:rPr lang="nl-BE">
                <a:ea typeface="+mn-lt"/>
                <a:cs typeface="+mn-lt"/>
              </a:rPr>
              <a:t> </a:t>
            </a:r>
            <a:r>
              <a:rPr lang="nl-BE" err="1">
                <a:ea typeface="+mn-lt"/>
                <a:cs typeface="+mn-lt"/>
              </a:rPr>
              <a:t>car</a:t>
            </a:r>
            <a:r>
              <a:rPr lang="nl-BE">
                <a:ea typeface="+mn-lt"/>
                <a:cs typeface="+mn-lt"/>
              </a:rPr>
              <a:t> </a:t>
            </a:r>
            <a:r>
              <a:rPr lang="nl-BE" err="1">
                <a:ea typeface="+mn-lt"/>
                <a:cs typeface="+mn-lt"/>
              </a:rPr>
              <a:t>qu'il</a:t>
            </a:r>
            <a:r>
              <a:rPr lang="nl-BE">
                <a:ea typeface="+mn-lt"/>
                <a:cs typeface="+mn-lt"/>
              </a:rPr>
              <a:t> </a:t>
            </a:r>
            <a:r>
              <a:rPr lang="nl-BE" err="1">
                <a:ea typeface="+mn-lt"/>
                <a:cs typeface="+mn-lt"/>
              </a:rPr>
              <a:t>est</a:t>
            </a:r>
            <a:r>
              <a:rPr lang="nl-BE">
                <a:ea typeface="+mn-lt"/>
                <a:cs typeface="+mn-lt"/>
              </a:rPr>
              <a:t> </a:t>
            </a:r>
            <a:r>
              <a:rPr lang="nl-BE" err="1">
                <a:ea typeface="+mn-lt"/>
                <a:cs typeface="+mn-lt"/>
              </a:rPr>
              <a:t>caractérisé</a:t>
            </a:r>
            <a:r>
              <a:rPr lang="nl-BE">
                <a:ea typeface="+mn-lt"/>
                <a:cs typeface="+mn-lt"/>
              </a:rPr>
              <a:t> par la </a:t>
            </a:r>
            <a:r>
              <a:rPr lang="nl-BE" err="1">
                <a:ea typeface="+mn-lt"/>
                <a:cs typeface="+mn-lt"/>
              </a:rPr>
              <a:t>dégressivité</a:t>
            </a:r>
            <a:r>
              <a:rPr lang="nl-BE">
                <a:ea typeface="+mn-lt"/>
                <a:cs typeface="+mn-lt"/>
              </a:rPr>
              <a:t> des </a:t>
            </a:r>
            <a:r>
              <a:rPr lang="nl-BE" err="1">
                <a:ea typeface="+mn-lt"/>
                <a:cs typeface="+mn-lt"/>
              </a:rPr>
              <a:t>allocations</a:t>
            </a:r>
            <a:r>
              <a:rPr lang="nl-BE">
                <a:ea typeface="+mn-lt"/>
                <a:cs typeface="+mn-lt"/>
              </a:rPr>
              <a:t>.</a:t>
            </a:r>
          </a:p>
          <a:p>
            <a:pPr marL="271145" indent="-271145">
              <a:buFont typeface="Arial"/>
              <a:buChar char="•"/>
            </a:pPr>
            <a:r>
              <a:rPr lang="nl-BE">
                <a:ea typeface="+mn-lt"/>
                <a:cs typeface="+mn-lt"/>
              </a:rPr>
              <a:t>Les </a:t>
            </a:r>
            <a:r>
              <a:rPr lang="nl-BE" err="1">
                <a:ea typeface="+mn-lt"/>
                <a:cs typeface="+mn-lt"/>
              </a:rPr>
              <a:t>ajustements</a:t>
            </a:r>
            <a:r>
              <a:rPr lang="nl-BE">
                <a:ea typeface="+mn-lt"/>
                <a:cs typeface="+mn-lt"/>
              </a:rPr>
              <a:t> au </a:t>
            </a:r>
            <a:r>
              <a:rPr lang="nl-BE" err="1">
                <a:ea typeface="+mn-lt"/>
                <a:cs typeface="+mn-lt"/>
              </a:rPr>
              <a:t>système</a:t>
            </a:r>
            <a:r>
              <a:rPr lang="nl-BE">
                <a:ea typeface="+mn-lt"/>
                <a:cs typeface="+mn-lt"/>
              </a:rPr>
              <a:t> </a:t>
            </a:r>
            <a:r>
              <a:rPr lang="nl-BE" err="1">
                <a:ea typeface="+mn-lt"/>
                <a:cs typeface="+mn-lt"/>
              </a:rPr>
              <a:t>sont</a:t>
            </a:r>
            <a:r>
              <a:rPr lang="nl-BE">
                <a:ea typeface="+mn-lt"/>
                <a:cs typeface="+mn-lt"/>
              </a:rPr>
              <a:t> </a:t>
            </a:r>
            <a:r>
              <a:rPr lang="nl-BE" err="1">
                <a:ea typeface="+mn-lt"/>
                <a:cs typeface="+mn-lt"/>
              </a:rPr>
              <a:t>très</a:t>
            </a:r>
            <a:r>
              <a:rPr lang="nl-BE">
                <a:ea typeface="+mn-lt"/>
                <a:cs typeface="+mn-lt"/>
              </a:rPr>
              <a:t> </a:t>
            </a:r>
            <a:r>
              <a:rPr lang="nl-BE" err="1">
                <a:ea typeface="+mn-lt"/>
                <a:cs typeface="+mn-lt"/>
              </a:rPr>
              <a:t>difficiles</a:t>
            </a:r>
            <a:r>
              <a:rPr lang="nl-BE">
                <a:ea typeface="+mn-lt"/>
                <a:cs typeface="+mn-lt"/>
              </a:rPr>
              <a:t>, les marges </a:t>
            </a:r>
            <a:r>
              <a:rPr lang="nl-BE" err="1">
                <a:ea typeface="+mn-lt"/>
                <a:cs typeface="+mn-lt"/>
              </a:rPr>
              <a:t>sont</a:t>
            </a:r>
            <a:r>
              <a:rPr lang="nl-BE">
                <a:ea typeface="+mn-lt"/>
                <a:cs typeface="+mn-lt"/>
              </a:rPr>
              <a:t> </a:t>
            </a:r>
            <a:r>
              <a:rPr lang="nl-BE" err="1">
                <a:ea typeface="+mn-lt"/>
                <a:cs typeface="+mn-lt"/>
              </a:rPr>
              <a:t>faibles</a:t>
            </a:r>
            <a:r>
              <a:rPr lang="nl-BE">
                <a:ea typeface="+mn-lt"/>
                <a:cs typeface="+mn-lt"/>
              </a:rPr>
              <a:t> pour </a:t>
            </a:r>
            <a:r>
              <a:rPr lang="nl-BE" err="1">
                <a:ea typeface="+mn-lt"/>
                <a:cs typeface="+mn-lt"/>
              </a:rPr>
              <a:t>éviter</a:t>
            </a:r>
            <a:r>
              <a:rPr lang="nl-BE">
                <a:ea typeface="+mn-lt"/>
                <a:cs typeface="+mn-lt"/>
              </a:rPr>
              <a:t> les </a:t>
            </a:r>
            <a:r>
              <a:rPr lang="nl-BE" err="1">
                <a:ea typeface="+mn-lt"/>
                <a:cs typeface="+mn-lt"/>
              </a:rPr>
              <a:t>pièges</a:t>
            </a:r>
            <a:r>
              <a:rPr lang="nl-BE">
                <a:ea typeface="+mn-lt"/>
                <a:cs typeface="+mn-lt"/>
              </a:rPr>
              <a:t> à </a:t>
            </a:r>
            <a:r>
              <a:rPr lang="nl-BE" err="1">
                <a:ea typeface="+mn-lt"/>
                <a:cs typeface="+mn-lt"/>
              </a:rPr>
              <a:t>l'emploi</a:t>
            </a:r>
            <a:r>
              <a:rPr lang="nl-BE">
                <a:ea typeface="+mn-lt"/>
                <a:cs typeface="+mn-lt"/>
              </a:rPr>
              <a:t>.</a:t>
            </a:r>
            <a:endParaRPr lang="nl-BE">
              <a:cs typeface="Calibri" panose="020F0502020204030204"/>
            </a:endParaRPr>
          </a:p>
          <a:p>
            <a:pPr marL="0" indent="0">
              <a:buNone/>
            </a:pPr>
            <a:endParaRPr lang="nl-BE"/>
          </a:p>
          <a:p>
            <a:pPr marL="0" indent="0">
              <a:buNone/>
            </a:pPr>
            <a:r>
              <a:rPr lang="nl-BE"/>
              <a:t>Plus </a:t>
            </a:r>
            <a:r>
              <a:rPr lang="nl-BE" err="1"/>
              <a:t>d'infos</a:t>
            </a:r>
            <a:r>
              <a:rPr lang="nl-BE"/>
              <a:t> :</a:t>
            </a:r>
            <a:br>
              <a:rPr lang="nl-BE"/>
            </a:br>
            <a:r>
              <a:rPr lang="nl-BE">
                <a:ea typeface="+mn-lt"/>
                <a:cs typeface="+mn-lt"/>
                <a:hlinkClick r:id="rId3"/>
              </a:rPr>
              <a:t>30 </a:t>
            </a:r>
            <a:r>
              <a:rPr lang="nl-BE" err="1">
                <a:ea typeface="+mn-lt"/>
                <a:cs typeface="+mn-lt"/>
                <a:hlinkClick r:id="rId3"/>
              </a:rPr>
              <a:t>ans</a:t>
            </a:r>
            <a:r>
              <a:rPr lang="nl-BE">
                <a:ea typeface="+mn-lt"/>
                <a:cs typeface="+mn-lt"/>
                <a:hlinkClick r:id="rId3"/>
              </a:rPr>
              <a:t> </a:t>
            </a:r>
            <a:r>
              <a:rPr lang="nl-BE" err="1">
                <a:ea typeface="+mn-lt"/>
                <a:cs typeface="+mn-lt"/>
                <a:hlinkClick r:id="rId3"/>
              </a:rPr>
              <a:t>d’AGR</a:t>
            </a:r>
            <a:r>
              <a:rPr lang="nl-BE">
                <a:ea typeface="+mn-lt"/>
                <a:cs typeface="+mn-lt"/>
                <a:hlinkClick r:id="rId3"/>
              </a:rPr>
              <a:t> (</a:t>
            </a:r>
            <a:r>
              <a:rPr lang="nl-BE" err="1">
                <a:ea typeface="+mn-lt"/>
                <a:cs typeface="+mn-lt"/>
                <a:hlinkClick r:id="rId3"/>
              </a:rPr>
              <a:t>Allocation</a:t>
            </a:r>
            <a:r>
              <a:rPr lang="nl-BE">
                <a:ea typeface="+mn-lt"/>
                <a:cs typeface="+mn-lt"/>
                <a:hlinkClick r:id="rId3"/>
              </a:rPr>
              <a:t> de garantie de </a:t>
            </a:r>
            <a:r>
              <a:rPr lang="nl-BE" err="1">
                <a:ea typeface="+mn-lt"/>
                <a:cs typeface="+mn-lt"/>
                <a:hlinkClick r:id="rId3"/>
              </a:rPr>
              <a:t>revenus</a:t>
            </a:r>
            <a:r>
              <a:rPr lang="nl-BE">
                <a:ea typeface="+mn-lt"/>
                <a:cs typeface="+mn-lt"/>
                <a:hlinkClick r:id="rId3"/>
              </a:rPr>
              <a:t>) - Analyse, bilan et </a:t>
            </a:r>
            <a:r>
              <a:rPr lang="nl-BE" err="1">
                <a:ea typeface="+mn-lt"/>
                <a:cs typeface="+mn-lt"/>
                <a:hlinkClick r:id="rId3"/>
              </a:rPr>
              <a:t>perspectives</a:t>
            </a:r>
            <a:r>
              <a:rPr lang="nl-BE">
                <a:ea typeface="+mn-lt"/>
                <a:cs typeface="+mn-lt"/>
                <a:hlinkClick r:id="rId3"/>
              </a:rPr>
              <a:t> (onem.be)</a:t>
            </a:r>
            <a:endParaRPr lang="nl-BE"/>
          </a:p>
        </p:txBody>
      </p:sp>
      <p:sp>
        <p:nvSpPr>
          <p:cNvPr id="6" name="Tijdelijke aanduiding voor dianummer 3">
            <a:extLst>
              <a:ext uri="{FF2B5EF4-FFF2-40B4-BE49-F238E27FC236}">
                <a16:creationId xmlns:a16="http://schemas.microsoft.com/office/drawing/2014/main" id="{6E281185-D447-5AEB-CEB6-E585B58E270B}"/>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11</a:t>
            </a:fld>
            <a:endParaRPr lang="en-US"/>
          </a:p>
        </p:txBody>
      </p:sp>
      <p:sp>
        <p:nvSpPr>
          <p:cNvPr id="3" name="Rectangle 2">
            <a:extLst>
              <a:ext uri="{FF2B5EF4-FFF2-40B4-BE49-F238E27FC236}">
                <a16:creationId xmlns:a16="http://schemas.microsoft.com/office/drawing/2014/main" id="{2363A51C-E9EE-500D-53B2-BAC69B5CD11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Afbeelding 6">
            <a:extLst>
              <a:ext uri="{FF2B5EF4-FFF2-40B4-BE49-F238E27FC236}">
                <a16:creationId xmlns:a16="http://schemas.microsoft.com/office/drawing/2014/main" id="{91DA8712-7CCC-61A4-A722-51A36C01AF2D}"/>
              </a:ext>
            </a:extLst>
          </p:cNvPr>
          <p:cNvPicPr>
            <a:picLocks noChangeAspect="1"/>
          </p:cNvPicPr>
          <p:nvPr/>
        </p:nvPicPr>
        <p:blipFill>
          <a:blip r:embed="rId4"/>
          <a:stretch>
            <a:fillRect/>
          </a:stretch>
        </p:blipFill>
        <p:spPr>
          <a:xfrm>
            <a:off x="1048753" y="1576018"/>
            <a:ext cx="3043450" cy="43451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3407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5015A-6AEA-1D7F-02DD-DB7DCD1C11AA}"/>
              </a:ext>
            </a:extLst>
          </p:cNvPr>
          <p:cNvSpPr>
            <a:spLocks noGrp="1"/>
          </p:cNvSpPr>
          <p:nvPr>
            <p:ph type="title"/>
          </p:nvPr>
        </p:nvSpPr>
        <p:spPr/>
        <p:txBody>
          <a:bodyPr anchor="t">
            <a:normAutofit/>
          </a:bodyPr>
          <a:lstStyle/>
          <a:p>
            <a:r>
              <a:rPr lang="fr-BE" sz="2800" b="0">
                <a:solidFill>
                  <a:srgbClr val="6E68AE"/>
                </a:solidFill>
                <a:latin typeface="Poppins Bold"/>
                <a:cs typeface="Poppins Bold"/>
              </a:rPr>
              <a:t>Etude: Le parcours des chômeurs </a:t>
            </a:r>
            <a:br>
              <a:rPr lang="fr-BE" sz="2800" b="0">
                <a:solidFill>
                  <a:srgbClr val="6E68AE"/>
                </a:solidFill>
                <a:latin typeface="Poppins Bold"/>
                <a:cs typeface="Poppins Bold"/>
              </a:rPr>
            </a:br>
            <a:r>
              <a:rPr lang="fr-BE" sz="2800" b="0">
                <a:solidFill>
                  <a:srgbClr val="6E68AE"/>
                </a:solidFill>
                <a:latin typeface="Poppins Bold"/>
                <a:cs typeface="Poppins Bold"/>
              </a:rPr>
              <a:t>après un emploi auprès du CPAS (article 60§7)</a:t>
            </a:r>
            <a:endParaRPr lang="nl-BE" sz="2800" b="0">
              <a:solidFill>
                <a:srgbClr val="6E68AE"/>
              </a:solidFill>
              <a:latin typeface="Poppins Bold"/>
              <a:cs typeface="Poppins Bold"/>
            </a:endParaRPr>
          </a:p>
        </p:txBody>
      </p:sp>
      <p:sp>
        <p:nvSpPr>
          <p:cNvPr id="7" name="Tijdelijke aanduiding voor inhoud 2">
            <a:extLst>
              <a:ext uri="{FF2B5EF4-FFF2-40B4-BE49-F238E27FC236}">
                <a16:creationId xmlns:a16="http://schemas.microsoft.com/office/drawing/2014/main" id="{D93A91B1-6729-C904-69CF-67869DBA0459}"/>
              </a:ext>
            </a:extLst>
          </p:cNvPr>
          <p:cNvSpPr>
            <a:spLocks noGrp="1"/>
          </p:cNvSpPr>
          <p:nvPr>
            <p:ph idx="1"/>
          </p:nvPr>
        </p:nvSpPr>
        <p:spPr>
          <a:xfrm>
            <a:off x="4750676" y="1602814"/>
            <a:ext cx="7126133" cy="4914461"/>
          </a:xfrm>
        </p:spPr>
        <p:txBody>
          <a:bodyPr vert="horz" lIns="91440" tIns="45720" rIns="91440" bIns="45720" rtlCol="0" anchor="t">
            <a:normAutofit fontScale="77500" lnSpcReduction="20000"/>
          </a:bodyPr>
          <a:lstStyle/>
          <a:p>
            <a:pPr marL="0" indent="0">
              <a:buClr>
                <a:srgbClr val="6E68AE"/>
              </a:buClr>
              <a:buNone/>
            </a:pPr>
            <a:r>
              <a:rPr lang="nl-BE" sz="2800" b="1" err="1">
                <a:ea typeface="+mn-lt"/>
                <a:cs typeface="+mn-lt"/>
              </a:rPr>
              <a:t>Conclusions</a:t>
            </a:r>
            <a:r>
              <a:rPr lang="nl-BE" sz="2800" b="1">
                <a:ea typeface="+mn-lt"/>
                <a:cs typeface="+mn-lt"/>
              </a:rPr>
              <a:t> </a:t>
            </a:r>
            <a:r>
              <a:rPr lang="nl-BE" sz="2800" b="1" err="1">
                <a:ea typeface="+mn-lt"/>
                <a:cs typeface="+mn-lt"/>
              </a:rPr>
              <a:t>principales</a:t>
            </a:r>
            <a:r>
              <a:rPr lang="nl-BE" sz="2800" b="1">
                <a:ea typeface="+mn-lt"/>
                <a:cs typeface="+mn-lt"/>
              </a:rPr>
              <a:t>:</a:t>
            </a:r>
          </a:p>
          <a:p>
            <a:pPr marL="271145" indent="-271145">
              <a:buClr>
                <a:srgbClr val="6E68AE"/>
              </a:buClr>
              <a:buFont typeface="Arial" panose="020B0604020202020204" pitchFamily="34" charset="0"/>
              <a:buChar char="•"/>
            </a:pPr>
            <a:endParaRPr lang="nl-BE"/>
          </a:p>
          <a:p>
            <a:pPr marL="271145" indent="-271145">
              <a:buClr>
                <a:srgbClr val="6E68AE"/>
              </a:buClr>
              <a:buFont typeface="Arial" panose="020B0604020202020204" pitchFamily="34" charset="0"/>
              <a:buChar char="•"/>
            </a:pPr>
            <a:r>
              <a:rPr lang="nl-BE" sz="2900" err="1">
                <a:ea typeface="+mn-lt"/>
                <a:cs typeface="+mn-lt"/>
              </a:rPr>
              <a:t>Rapprochement</a:t>
            </a:r>
            <a:r>
              <a:rPr lang="nl-BE" sz="2900">
                <a:ea typeface="+mn-lt"/>
                <a:cs typeface="+mn-lt"/>
              </a:rPr>
              <a:t> </a:t>
            </a:r>
            <a:r>
              <a:rPr lang="nl-BE" sz="2900" err="1">
                <a:ea typeface="+mn-lt"/>
                <a:cs typeface="+mn-lt"/>
              </a:rPr>
              <a:t>positif</a:t>
            </a:r>
            <a:r>
              <a:rPr lang="nl-BE" sz="2900">
                <a:ea typeface="+mn-lt"/>
                <a:cs typeface="+mn-lt"/>
              </a:rPr>
              <a:t> </a:t>
            </a:r>
            <a:r>
              <a:rPr lang="nl-BE" sz="2900" err="1">
                <a:ea typeface="+mn-lt"/>
                <a:cs typeface="+mn-lt"/>
              </a:rPr>
              <a:t>avec</a:t>
            </a:r>
            <a:r>
              <a:rPr lang="nl-BE" sz="2900">
                <a:ea typeface="+mn-lt"/>
                <a:cs typeface="+mn-lt"/>
              </a:rPr>
              <a:t> </a:t>
            </a:r>
            <a:r>
              <a:rPr lang="nl-BE" sz="2900" err="1">
                <a:ea typeface="+mn-lt"/>
                <a:cs typeface="+mn-lt"/>
              </a:rPr>
              <a:t>le</a:t>
            </a:r>
            <a:r>
              <a:rPr lang="nl-BE" sz="2900">
                <a:ea typeface="+mn-lt"/>
                <a:cs typeface="+mn-lt"/>
              </a:rPr>
              <a:t> marché du </a:t>
            </a:r>
            <a:r>
              <a:rPr lang="nl-BE" sz="2900" err="1">
                <a:ea typeface="+mn-lt"/>
                <a:cs typeface="+mn-lt"/>
              </a:rPr>
              <a:t>travail</a:t>
            </a:r>
            <a:r>
              <a:rPr lang="nl-BE" sz="2900">
                <a:ea typeface="+mn-lt"/>
                <a:cs typeface="+mn-lt"/>
              </a:rPr>
              <a:t> dans de </a:t>
            </a:r>
            <a:r>
              <a:rPr lang="nl-BE" sz="2900" err="1">
                <a:ea typeface="+mn-lt"/>
                <a:cs typeface="+mn-lt"/>
              </a:rPr>
              <a:t>nombreux</a:t>
            </a:r>
            <a:r>
              <a:rPr lang="nl-BE" sz="2900">
                <a:ea typeface="+mn-lt"/>
                <a:cs typeface="+mn-lt"/>
              </a:rPr>
              <a:t> </a:t>
            </a:r>
            <a:r>
              <a:rPr lang="nl-BE" sz="2900" err="1">
                <a:ea typeface="+mn-lt"/>
                <a:cs typeface="+mn-lt"/>
              </a:rPr>
              <a:t>cas</a:t>
            </a:r>
            <a:endParaRPr lang="nl-BE" sz="2900">
              <a:cs typeface="Calibri"/>
            </a:endParaRPr>
          </a:p>
          <a:p>
            <a:pPr marL="271145" indent="-271145">
              <a:buClr>
                <a:srgbClr val="6E68AE"/>
              </a:buClr>
              <a:buFont typeface="Arial" panose="020B0604020202020204" pitchFamily="34" charset="0"/>
              <a:buChar char="•"/>
            </a:pPr>
            <a:r>
              <a:rPr lang="nl-BE" sz="2900" err="1">
                <a:ea typeface="+mn-lt"/>
                <a:cs typeface="+mn-lt"/>
              </a:rPr>
              <a:t>Environ</a:t>
            </a:r>
            <a:r>
              <a:rPr lang="nl-BE" sz="2900">
                <a:ea typeface="+mn-lt"/>
                <a:cs typeface="+mn-lt"/>
              </a:rPr>
              <a:t> 10 % des </a:t>
            </a:r>
            <a:r>
              <a:rPr lang="nl-BE" sz="2900" err="1">
                <a:ea typeface="+mn-lt"/>
                <a:cs typeface="+mn-lt"/>
              </a:rPr>
              <a:t>chômeurs</a:t>
            </a:r>
            <a:r>
              <a:rPr lang="nl-BE" sz="2900">
                <a:ea typeface="+mn-lt"/>
                <a:cs typeface="+mn-lt"/>
              </a:rPr>
              <a:t> de longue </a:t>
            </a:r>
            <a:r>
              <a:rPr lang="nl-BE" sz="2900" err="1">
                <a:ea typeface="+mn-lt"/>
                <a:cs typeface="+mn-lt"/>
              </a:rPr>
              <a:t>durée</a:t>
            </a:r>
            <a:r>
              <a:rPr lang="nl-BE" sz="2900">
                <a:ea typeface="+mn-lt"/>
                <a:cs typeface="+mn-lt"/>
              </a:rPr>
              <a:t> en 2023 ont </a:t>
            </a:r>
            <a:r>
              <a:rPr lang="nl-BE" sz="2900" err="1">
                <a:ea typeface="+mn-lt"/>
                <a:cs typeface="+mn-lt"/>
              </a:rPr>
              <a:t>suivi</a:t>
            </a:r>
            <a:r>
              <a:rPr lang="nl-BE" sz="2900">
                <a:ea typeface="+mn-lt"/>
                <a:cs typeface="+mn-lt"/>
              </a:rPr>
              <a:t> par </a:t>
            </a:r>
            <a:r>
              <a:rPr lang="nl-BE" sz="2900" err="1">
                <a:ea typeface="+mn-lt"/>
                <a:cs typeface="+mn-lt"/>
              </a:rPr>
              <a:t>le</a:t>
            </a:r>
            <a:r>
              <a:rPr lang="nl-BE" sz="2900">
                <a:ea typeface="+mn-lt"/>
                <a:cs typeface="+mn-lt"/>
              </a:rPr>
              <a:t> passé </a:t>
            </a:r>
            <a:r>
              <a:rPr lang="nl-BE" sz="2900" err="1">
                <a:ea typeface="+mn-lt"/>
                <a:cs typeface="+mn-lt"/>
              </a:rPr>
              <a:t>un</a:t>
            </a:r>
            <a:r>
              <a:rPr lang="nl-BE" sz="2900">
                <a:ea typeface="+mn-lt"/>
                <a:cs typeface="+mn-lt"/>
              </a:rPr>
              <a:t> parcours </a:t>
            </a:r>
            <a:r>
              <a:rPr lang="nl-BE" sz="2900" err="1">
                <a:ea typeface="+mn-lt"/>
                <a:cs typeface="+mn-lt"/>
              </a:rPr>
              <a:t>d'emploi</a:t>
            </a:r>
            <a:r>
              <a:rPr lang="nl-BE" sz="2900">
                <a:ea typeface="+mn-lt"/>
                <a:cs typeface="+mn-lt"/>
              </a:rPr>
              <a:t> Art 60</a:t>
            </a:r>
          </a:p>
          <a:p>
            <a:pPr marL="271145" indent="-271145">
              <a:buClr>
                <a:srgbClr val="6E68AE"/>
              </a:buClr>
              <a:buFont typeface="Arial" panose="020B0604020202020204" pitchFamily="34" charset="0"/>
              <a:buChar char="•"/>
            </a:pPr>
            <a:r>
              <a:rPr lang="nl-BE" sz="2900" err="1">
                <a:ea typeface="+mn-lt"/>
                <a:cs typeface="+mn-lt"/>
              </a:rPr>
              <a:t>Exemple</a:t>
            </a:r>
            <a:r>
              <a:rPr lang="nl-BE" sz="2900">
                <a:ea typeface="+mn-lt"/>
                <a:cs typeface="+mn-lt"/>
              </a:rPr>
              <a:t> </a:t>
            </a:r>
            <a:r>
              <a:rPr lang="nl-BE" sz="2900" err="1">
                <a:ea typeface="+mn-lt"/>
                <a:cs typeface="+mn-lt"/>
              </a:rPr>
              <a:t>concret</a:t>
            </a:r>
            <a:r>
              <a:rPr lang="nl-BE" sz="2900">
                <a:ea typeface="+mn-lt"/>
                <a:cs typeface="+mn-lt"/>
              </a:rPr>
              <a:t> de </a:t>
            </a:r>
            <a:r>
              <a:rPr lang="nl-BE" sz="2900" err="1">
                <a:ea typeface="+mn-lt"/>
                <a:cs typeface="+mn-lt"/>
              </a:rPr>
              <a:t>chômeurs</a:t>
            </a:r>
            <a:r>
              <a:rPr lang="nl-BE" sz="2900">
                <a:ea typeface="+mn-lt"/>
                <a:cs typeface="+mn-lt"/>
              </a:rPr>
              <a:t> en </a:t>
            </a:r>
            <a:r>
              <a:rPr lang="nl-BE" sz="2900" err="1">
                <a:ea typeface="+mn-lt"/>
                <a:cs typeface="+mn-lt"/>
              </a:rPr>
              <a:t>situation</a:t>
            </a:r>
            <a:r>
              <a:rPr lang="nl-BE" sz="2900">
                <a:ea typeface="+mn-lt"/>
                <a:cs typeface="+mn-lt"/>
              </a:rPr>
              <a:t> de </a:t>
            </a:r>
            <a:r>
              <a:rPr lang="nl-BE" sz="2900" err="1">
                <a:ea typeface="+mn-lt"/>
                <a:cs typeface="+mn-lt"/>
              </a:rPr>
              <a:t>chômage</a:t>
            </a:r>
            <a:r>
              <a:rPr lang="nl-BE" sz="2900">
                <a:ea typeface="+mn-lt"/>
                <a:cs typeface="+mn-lt"/>
              </a:rPr>
              <a:t> </a:t>
            </a:r>
            <a:r>
              <a:rPr lang="nl-BE" sz="2900" err="1">
                <a:ea typeface="+mn-lt"/>
                <a:cs typeface="+mn-lt"/>
              </a:rPr>
              <a:t>structurel</a:t>
            </a:r>
            <a:r>
              <a:rPr lang="nl-BE" sz="2900">
                <a:ea typeface="+mn-lt"/>
                <a:cs typeface="+mn-lt"/>
              </a:rPr>
              <a:t> </a:t>
            </a:r>
            <a:r>
              <a:rPr lang="nl-BE" sz="2900" err="1">
                <a:ea typeface="+mn-lt"/>
                <a:cs typeface="+mn-lt"/>
              </a:rPr>
              <a:t>due</a:t>
            </a:r>
            <a:r>
              <a:rPr lang="nl-BE" sz="2900">
                <a:ea typeface="+mn-lt"/>
                <a:cs typeface="+mn-lt"/>
              </a:rPr>
              <a:t> à leur </a:t>
            </a:r>
            <a:r>
              <a:rPr lang="nl-BE" sz="2900" err="1">
                <a:ea typeface="+mn-lt"/>
                <a:cs typeface="+mn-lt"/>
              </a:rPr>
              <a:t>position</a:t>
            </a:r>
            <a:r>
              <a:rPr lang="nl-BE" sz="2900">
                <a:ea typeface="+mn-lt"/>
                <a:cs typeface="+mn-lt"/>
              </a:rPr>
              <a:t> </a:t>
            </a:r>
            <a:r>
              <a:rPr lang="nl-BE" sz="2900" err="1">
                <a:ea typeface="+mn-lt"/>
                <a:cs typeface="+mn-lt"/>
              </a:rPr>
              <a:t>difficile</a:t>
            </a:r>
            <a:r>
              <a:rPr lang="nl-BE" sz="2900">
                <a:ea typeface="+mn-lt"/>
                <a:cs typeface="+mn-lt"/>
              </a:rPr>
              <a:t> </a:t>
            </a:r>
            <a:r>
              <a:rPr lang="nl-BE" sz="2900" err="1">
                <a:ea typeface="+mn-lt"/>
                <a:cs typeface="+mn-lt"/>
              </a:rPr>
              <a:t>sur</a:t>
            </a:r>
            <a:r>
              <a:rPr lang="nl-BE" sz="2900">
                <a:ea typeface="+mn-lt"/>
                <a:cs typeface="+mn-lt"/>
              </a:rPr>
              <a:t> </a:t>
            </a:r>
            <a:r>
              <a:rPr lang="nl-BE" sz="2900" err="1">
                <a:ea typeface="+mn-lt"/>
                <a:cs typeface="+mn-lt"/>
              </a:rPr>
              <a:t>le</a:t>
            </a:r>
            <a:r>
              <a:rPr lang="nl-BE" sz="2900">
                <a:ea typeface="+mn-lt"/>
                <a:cs typeface="+mn-lt"/>
              </a:rPr>
              <a:t> marché du </a:t>
            </a:r>
            <a:r>
              <a:rPr lang="nl-BE" sz="2900" err="1">
                <a:ea typeface="+mn-lt"/>
                <a:cs typeface="+mn-lt"/>
              </a:rPr>
              <a:t>travail</a:t>
            </a:r>
            <a:r>
              <a:rPr lang="nl-BE" sz="2900">
                <a:ea typeface="+mn-lt"/>
                <a:cs typeface="+mn-lt"/>
              </a:rPr>
              <a:t> dans </a:t>
            </a:r>
            <a:r>
              <a:rPr lang="nl-BE" sz="2900" err="1">
                <a:ea typeface="+mn-lt"/>
                <a:cs typeface="+mn-lt"/>
              </a:rPr>
              <a:t>le</a:t>
            </a:r>
            <a:r>
              <a:rPr lang="nl-BE" sz="2900">
                <a:ea typeface="+mn-lt"/>
                <a:cs typeface="+mn-lt"/>
              </a:rPr>
              <a:t> </a:t>
            </a:r>
            <a:r>
              <a:rPr lang="nl-BE" sz="2900" err="1">
                <a:ea typeface="+mn-lt"/>
                <a:cs typeface="+mn-lt"/>
              </a:rPr>
              <a:t>contexte</a:t>
            </a:r>
            <a:r>
              <a:rPr lang="nl-BE" sz="2900">
                <a:ea typeface="+mn-lt"/>
                <a:cs typeface="+mn-lt"/>
              </a:rPr>
              <a:t> </a:t>
            </a:r>
            <a:r>
              <a:rPr lang="nl-BE" sz="2900" err="1">
                <a:ea typeface="+mn-lt"/>
                <a:cs typeface="+mn-lt"/>
              </a:rPr>
              <a:t>économique</a:t>
            </a:r>
            <a:r>
              <a:rPr lang="nl-BE" sz="2900">
                <a:ea typeface="+mn-lt"/>
                <a:cs typeface="+mn-lt"/>
              </a:rPr>
              <a:t> </a:t>
            </a:r>
            <a:r>
              <a:rPr lang="nl-BE" sz="2900" err="1">
                <a:ea typeface="+mn-lt"/>
                <a:cs typeface="+mn-lt"/>
              </a:rPr>
              <a:t>actuel</a:t>
            </a:r>
            <a:r>
              <a:rPr lang="nl-BE" sz="2900">
                <a:ea typeface="+mn-lt"/>
                <a:cs typeface="+mn-lt"/>
              </a:rPr>
              <a:t>, marqué par </a:t>
            </a:r>
            <a:r>
              <a:rPr lang="nl-BE" sz="2900" err="1">
                <a:ea typeface="+mn-lt"/>
                <a:cs typeface="+mn-lt"/>
              </a:rPr>
              <a:t>un</a:t>
            </a:r>
            <a:r>
              <a:rPr lang="nl-BE" sz="2900">
                <a:ea typeface="+mn-lt"/>
                <a:cs typeface="+mn-lt"/>
              </a:rPr>
              <a:t> </a:t>
            </a:r>
            <a:r>
              <a:rPr lang="nl-BE" sz="2900" err="1">
                <a:ea typeface="+mn-lt"/>
                <a:cs typeface="+mn-lt"/>
              </a:rPr>
              <a:t>faible</a:t>
            </a:r>
            <a:r>
              <a:rPr lang="nl-BE" sz="2900">
                <a:ea typeface="+mn-lt"/>
                <a:cs typeface="+mn-lt"/>
              </a:rPr>
              <a:t> </a:t>
            </a:r>
            <a:r>
              <a:rPr lang="nl-BE" sz="2900" err="1">
                <a:ea typeface="+mn-lt"/>
                <a:cs typeface="+mn-lt"/>
              </a:rPr>
              <a:t>taux</a:t>
            </a:r>
            <a:r>
              <a:rPr lang="nl-BE" sz="2900">
                <a:ea typeface="+mn-lt"/>
                <a:cs typeface="+mn-lt"/>
              </a:rPr>
              <a:t> de </a:t>
            </a:r>
            <a:r>
              <a:rPr lang="nl-BE" sz="2900" err="1">
                <a:ea typeface="+mn-lt"/>
                <a:cs typeface="+mn-lt"/>
              </a:rPr>
              <a:t>chômage</a:t>
            </a:r>
            <a:r>
              <a:rPr lang="nl-BE" sz="2900">
                <a:ea typeface="+mn-lt"/>
                <a:cs typeface="+mn-lt"/>
              </a:rPr>
              <a:t> (de longue </a:t>
            </a:r>
            <a:r>
              <a:rPr lang="nl-BE" sz="2900" err="1">
                <a:ea typeface="+mn-lt"/>
                <a:cs typeface="+mn-lt"/>
              </a:rPr>
              <a:t>durée</a:t>
            </a:r>
            <a:r>
              <a:rPr lang="nl-BE" sz="2900">
                <a:ea typeface="+mn-lt"/>
                <a:cs typeface="+mn-lt"/>
              </a:rPr>
              <a:t>).</a:t>
            </a:r>
          </a:p>
          <a:p>
            <a:pPr marL="0" indent="0">
              <a:buNone/>
            </a:pPr>
            <a:br>
              <a:rPr lang="nl-BE"/>
            </a:br>
            <a:r>
              <a:rPr lang="nl-BE" sz="2800"/>
              <a:t>Plus </a:t>
            </a:r>
            <a:r>
              <a:rPr lang="nl-BE" sz="2800" err="1"/>
              <a:t>d'infos</a:t>
            </a:r>
            <a:r>
              <a:rPr lang="nl-BE" sz="2800"/>
              <a:t>: </a:t>
            </a:r>
            <a:br>
              <a:rPr lang="nl-BE" sz="2800"/>
            </a:br>
            <a:r>
              <a:rPr lang="nl-BE" sz="2800">
                <a:ea typeface="+mn-lt"/>
                <a:cs typeface="+mn-lt"/>
                <a:hlinkClick r:id="rId3"/>
              </a:rPr>
              <a:t>Spotlight: Le parcours des </a:t>
            </a:r>
            <a:r>
              <a:rPr lang="nl-BE" sz="2800" err="1">
                <a:ea typeface="+mn-lt"/>
                <a:cs typeface="+mn-lt"/>
                <a:hlinkClick r:id="rId3"/>
              </a:rPr>
              <a:t>chômeurs</a:t>
            </a:r>
            <a:r>
              <a:rPr lang="nl-BE" sz="2800">
                <a:ea typeface="+mn-lt"/>
                <a:cs typeface="+mn-lt"/>
                <a:hlinkClick r:id="rId3"/>
              </a:rPr>
              <a:t> </a:t>
            </a:r>
            <a:r>
              <a:rPr lang="nl-BE" sz="2800" err="1">
                <a:ea typeface="+mn-lt"/>
                <a:cs typeface="+mn-lt"/>
                <a:hlinkClick r:id="rId3"/>
              </a:rPr>
              <a:t>admis</a:t>
            </a:r>
            <a:r>
              <a:rPr lang="nl-BE" sz="2800">
                <a:ea typeface="+mn-lt"/>
                <a:cs typeface="+mn-lt"/>
                <a:hlinkClick r:id="rId3"/>
              </a:rPr>
              <a:t> </a:t>
            </a:r>
            <a:r>
              <a:rPr lang="nl-BE" sz="2800" err="1">
                <a:ea typeface="+mn-lt"/>
                <a:cs typeface="+mn-lt"/>
                <a:hlinkClick r:id="rId3"/>
              </a:rPr>
              <a:t>après</a:t>
            </a:r>
            <a:r>
              <a:rPr lang="nl-BE" sz="2800">
                <a:ea typeface="+mn-lt"/>
                <a:cs typeface="+mn-lt"/>
                <a:hlinkClick r:id="rId3"/>
              </a:rPr>
              <a:t> </a:t>
            </a:r>
            <a:r>
              <a:rPr lang="nl-BE" sz="2800" err="1">
                <a:ea typeface="+mn-lt"/>
                <a:cs typeface="+mn-lt"/>
                <a:hlinkClick r:id="rId3"/>
              </a:rPr>
              <a:t>un</a:t>
            </a:r>
            <a:r>
              <a:rPr lang="nl-BE" sz="2800">
                <a:ea typeface="+mn-lt"/>
                <a:cs typeface="+mn-lt"/>
                <a:hlinkClick r:id="rId3"/>
              </a:rPr>
              <a:t> </a:t>
            </a:r>
            <a:r>
              <a:rPr lang="nl-BE" sz="2800" err="1">
                <a:ea typeface="+mn-lt"/>
                <a:cs typeface="+mn-lt"/>
                <a:hlinkClick r:id="rId3"/>
              </a:rPr>
              <a:t>em-ploi</a:t>
            </a:r>
            <a:r>
              <a:rPr lang="nl-BE" sz="2800">
                <a:ea typeface="+mn-lt"/>
                <a:cs typeface="+mn-lt"/>
                <a:hlinkClick r:id="rId3"/>
              </a:rPr>
              <a:t> </a:t>
            </a:r>
            <a:r>
              <a:rPr lang="nl-BE" sz="2800" err="1">
                <a:ea typeface="+mn-lt"/>
                <a:cs typeface="+mn-lt"/>
                <a:hlinkClick r:id="rId3"/>
              </a:rPr>
              <a:t>auprès</a:t>
            </a:r>
            <a:r>
              <a:rPr lang="nl-BE" sz="2800">
                <a:ea typeface="+mn-lt"/>
                <a:cs typeface="+mn-lt"/>
                <a:hlinkClick r:id="rId3"/>
              </a:rPr>
              <a:t> des CPAS (</a:t>
            </a:r>
            <a:r>
              <a:rPr lang="nl-BE" sz="2800" err="1">
                <a:ea typeface="+mn-lt"/>
                <a:cs typeface="+mn-lt"/>
                <a:hlinkClick r:id="rId3"/>
              </a:rPr>
              <a:t>article</a:t>
            </a:r>
            <a:r>
              <a:rPr lang="nl-BE" sz="2800">
                <a:ea typeface="+mn-lt"/>
                <a:cs typeface="+mn-lt"/>
                <a:hlinkClick r:id="rId3"/>
              </a:rPr>
              <a:t> 60§7). (onem.be)</a:t>
            </a:r>
          </a:p>
          <a:p>
            <a:pPr marL="0" indent="0">
              <a:buNone/>
            </a:pPr>
            <a:endParaRPr lang="nl-BE"/>
          </a:p>
        </p:txBody>
      </p:sp>
      <p:sp>
        <p:nvSpPr>
          <p:cNvPr id="5" name="Tijdelijke aanduiding voor dianummer 3">
            <a:extLst>
              <a:ext uri="{FF2B5EF4-FFF2-40B4-BE49-F238E27FC236}">
                <a16:creationId xmlns:a16="http://schemas.microsoft.com/office/drawing/2014/main" id="{AD43D8F7-81C2-7F3B-739E-7BEAA35E959A}"/>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12</a:t>
            </a:fld>
            <a:endParaRPr lang="en-US"/>
          </a:p>
        </p:txBody>
      </p:sp>
      <p:sp>
        <p:nvSpPr>
          <p:cNvPr id="3" name="Rectangle 2">
            <a:extLst>
              <a:ext uri="{FF2B5EF4-FFF2-40B4-BE49-F238E27FC236}">
                <a16:creationId xmlns:a16="http://schemas.microsoft.com/office/drawing/2014/main" id="{7405A5DB-ABD5-C0B4-7877-6EADDF7A2042}"/>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3" descr="Afbeelding met tekst, tekenfilm, poster, grafische vormgeving&#10;&#10;Automatisch gegenereerde beschrijving">
            <a:extLst>
              <a:ext uri="{FF2B5EF4-FFF2-40B4-BE49-F238E27FC236}">
                <a16:creationId xmlns:a16="http://schemas.microsoft.com/office/drawing/2014/main" id="{D7AF9A7E-45ED-FED7-1912-BB0F0433D14E}"/>
              </a:ext>
            </a:extLst>
          </p:cNvPr>
          <p:cNvPicPr>
            <a:picLocks noChangeAspect="1"/>
          </p:cNvPicPr>
          <p:nvPr/>
        </p:nvPicPr>
        <p:blipFill>
          <a:blip r:embed="rId4"/>
          <a:stretch>
            <a:fillRect/>
          </a:stretch>
        </p:blipFill>
        <p:spPr>
          <a:xfrm>
            <a:off x="1088340" y="1587449"/>
            <a:ext cx="3043402" cy="42893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090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5015A-6AEA-1D7F-02DD-DB7DCD1C11AA}"/>
              </a:ext>
            </a:extLst>
          </p:cNvPr>
          <p:cNvSpPr>
            <a:spLocks noGrp="1"/>
          </p:cNvSpPr>
          <p:nvPr>
            <p:ph type="title"/>
          </p:nvPr>
        </p:nvSpPr>
        <p:spPr>
          <a:xfrm>
            <a:off x="844662" y="364887"/>
            <a:ext cx="10972800" cy="972000"/>
          </a:xfrm>
        </p:spPr>
        <p:txBody>
          <a:bodyPr anchor="t">
            <a:normAutofit/>
          </a:bodyPr>
          <a:lstStyle/>
          <a:p>
            <a:r>
              <a:rPr lang="nl-BE" sz="2800">
                <a:solidFill>
                  <a:srgbClr val="6E68AE"/>
                </a:solidFill>
                <a:latin typeface="Poppins"/>
                <a:cs typeface="Poppins"/>
              </a:rPr>
              <a:t>Etude: Les </a:t>
            </a:r>
            <a:r>
              <a:rPr lang="nl-BE" sz="2800" err="1">
                <a:solidFill>
                  <a:srgbClr val="6E68AE"/>
                </a:solidFill>
                <a:latin typeface="Poppins"/>
                <a:cs typeface="Poppins"/>
              </a:rPr>
              <a:t>dispenses</a:t>
            </a:r>
            <a:r>
              <a:rPr lang="nl-BE" sz="2800">
                <a:solidFill>
                  <a:srgbClr val="6E68AE"/>
                </a:solidFill>
                <a:latin typeface="Poppins"/>
                <a:cs typeface="Poppins"/>
              </a:rPr>
              <a:t> dans </a:t>
            </a:r>
            <a:r>
              <a:rPr lang="nl-BE" sz="2800" err="1">
                <a:solidFill>
                  <a:srgbClr val="6E68AE"/>
                </a:solidFill>
                <a:latin typeface="Poppins"/>
                <a:cs typeface="Poppins"/>
              </a:rPr>
              <a:t>le</a:t>
            </a:r>
            <a:r>
              <a:rPr lang="nl-BE" sz="2800">
                <a:solidFill>
                  <a:srgbClr val="6E68AE"/>
                </a:solidFill>
                <a:latin typeface="Poppins"/>
                <a:cs typeface="Poppins"/>
              </a:rPr>
              <a:t> </a:t>
            </a:r>
            <a:r>
              <a:rPr lang="nl-BE" sz="2800" err="1">
                <a:solidFill>
                  <a:srgbClr val="6E68AE"/>
                </a:solidFill>
                <a:latin typeface="Poppins"/>
                <a:cs typeface="Poppins"/>
              </a:rPr>
              <a:t>cadre</a:t>
            </a:r>
            <a:r>
              <a:rPr lang="nl-BE" sz="2800">
                <a:solidFill>
                  <a:srgbClr val="6E68AE"/>
                </a:solidFill>
                <a:latin typeface="Poppins"/>
                <a:cs typeface="Poppins"/>
              </a:rPr>
              <a:t> de la promotion des </a:t>
            </a:r>
            <a:r>
              <a:rPr lang="nl-BE" sz="2800" err="1">
                <a:solidFill>
                  <a:srgbClr val="6E68AE"/>
                </a:solidFill>
                <a:latin typeface="Poppins"/>
                <a:cs typeface="Poppins"/>
              </a:rPr>
              <a:t>possiblités</a:t>
            </a:r>
            <a:r>
              <a:rPr lang="nl-BE" sz="2800">
                <a:solidFill>
                  <a:srgbClr val="6E68AE"/>
                </a:solidFill>
                <a:latin typeface="Poppins"/>
                <a:cs typeface="Poppins"/>
              </a:rPr>
              <a:t> </a:t>
            </a:r>
            <a:r>
              <a:rPr lang="nl-BE" sz="2800" err="1">
                <a:solidFill>
                  <a:srgbClr val="6E68AE"/>
                </a:solidFill>
                <a:latin typeface="Poppins"/>
                <a:cs typeface="Poppins"/>
              </a:rPr>
              <a:t>d'emploi</a:t>
            </a:r>
            <a:endParaRPr lang="nl-BE" sz="2800">
              <a:solidFill>
                <a:srgbClr val="6E68AE"/>
              </a:solidFill>
              <a:latin typeface="Poppins"/>
              <a:cs typeface="Poppins"/>
            </a:endParaRPr>
          </a:p>
          <a:p>
            <a:endParaRPr lang="nl-BE" sz="2500" b="0">
              <a:solidFill>
                <a:srgbClr val="6E68AE"/>
              </a:solidFill>
              <a:latin typeface="Poppins Bold"/>
              <a:cs typeface="Poppins Bold"/>
            </a:endParaRPr>
          </a:p>
        </p:txBody>
      </p:sp>
      <p:sp>
        <p:nvSpPr>
          <p:cNvPr id="6" name="Tijdelijke aanduiding voor inhoud 2">
            <a:extLst>
              <a:ext uri="{FF2B5EF4-FFF2-40B4-BE49-F238E27FC236}">
                <a16:creationId xmlns:a16="http://schemas.microsoft.com/office/drawing/2014/main" id="{9366AB9A-D66A-C611-BC6D-40F709CC6E34}"/>
              </a:ext>
            </a:extLst>
          </p:cNvPr>
          <p:cNvSpPr>
            <a:spLocks noGrp="1"/>
          </p:cNvSpPr>
          <p:nvPr>
            <p:ph idx="1"/>
          </p:nvPr>
        </p:nvSpPr>
        <p:spPr>
          <a:xfrm>
            <a:off x="4721290" y="1611523"/>
            <a:ext cx="7155519" cy="4995295"/>
          </a:xfrm>
        </p:spPr>
        <p:txBody>
          <a:bodyPr vert="horz" lIns="91440" tIns="45720" rIns="91440" bIns="45720" rtlCol="0" anchor="t">
            <a:normAutofit fontScale="77500" lnSpcReduction="20000"/>
          </a:bodyPr>
          <a:lstStyle/>
          <a:p>
            <a:pPr marL="271145" indent="-271145">
              <a:buNone/>
            </a:pPr>
            <a:r>
              <a:rPr lang="nl-BE" sz="2600" b="1" err="1">
                <a:ea typeface="+mn-lt"/>
                <a:cs typeface="+mn-lt"/>
              </a:rPr>
              <a:t>Conclusions</a:t>
            </a:r>
            <a:r>
              <a:rPr lang="nl-BE" sz="2600" b="1">
                <a:ea typeface="+mn-lt"/>
                <a:cs typeface="+mn-lt"/>
              </a:rPr>
              <a:t> </a:t>
            </a:r>
            <a:r>
              <a:rPr lang="nl-BE" sz="2600" b="1" err="1">
                <a:ea typeface="+mn-lt"/>
                <a:cs typeface="+mn-lt"/>
              </a:rPr>
              <a:t>principales</a:t>
            </a:r>
            <a:r>
              <a:rPr lang="nl-BE" sz="2600" b="1">
                <a:ea typeface="+mn-lt"/>
                <a:cs typeface="+mn-lt"/>
              </a:rPr>
              <a:t>:</a:t>
            </a:r>
            <a:endParaRPr lang="nl-BE" sz="2600" b="1">
              <a:cs typeface="Calibri" panose="020F0502020204030204"/>
            </a:endParaRPr>
          </a:p>
          <a:p>
            <a:pPr marL="271145" indent="-271145">
              <a:buNone/>
            </a:pPr>
            <a:endParaRPr lang="fr-FR">
              <a:cs typeface="Calibri" panose="020F0502020204030204"/>
            </a:endParaRPr>
          </a:p>
          <a:p>
            <a:pPr marL="271145" indent="-271145">
              <a:buClr>
                <a:srgbClr val="6E68AE"/>
              </a:buClr>
              <a:buFont typeface="Arial"/>
              <a:buChar char="•"/>
            </a:pPr>
            <a:r>
              <a:rPr lang="nl-BE">
                <a:ea typeface="+mn-lt"/>
                <a:cs typeface="+mn-lt"/>
              </a:rPr>
              <a:t>Les </a:t>
            </a:r>
            <a:r>
              <a:rPr lang="nl-BE" err="1">
                <a:ea typeface="+mn-lt"/>
                <a:cs typeface="+mn-lt"/>
              </a:rPr>
              <a:t>chômeurs</a:t>
            </a:r>
            <a:r>
              <a:rPr lang="nl-BE">
                <a:ea typeface="+mn-lt"/>
                <a:cs typeface="+mn-lt"/>
              </a:rPr>
              <a:t> </a:t>
            </a:r>
            <a:r>
              <a:rPr lang="nl-BE" err="1">
                <a:ea typeface="+mn-lt"/>
                <a:cs typeface="+mn-lt"/>
              </a:rPr>
              <a:t>temporairement</a:t>
            </a:r>
            <a:r>
              <a:rPr lang="nl-BE">
                <a:ea typeface="+mn-lt"/>
                <a:cs typeface="+mn-lt"/>
              </a:rPr>
              <a:t> </a:t>
            </a:r>
            <a:r>
              <a:rPr lang="nl-BE" err="1">
                <a:ea typeface="+mn-lt"/>
                <a:cs typeface="+mn-lt"/>
              </a:rPr>
              <a:t>dispensés</a:t>
            </a:r>
            <a:r>
              <a:rPr lang="nl-BE">
                <a:ea typeface="+mn-lt"/>
                <a:cs typeface="+mn-lt"/>
              </a:rPr>
              <a:t> de </a:t>
            </a:r>
            <a:r>
              <a:rPr lang="nl-BE" err="1">
                <a:ea typeface="+mn-lt"/>
                <a:cs typeface="+mn-lt"/>
              </a:rPr>
              <a:t>l'obligation</a:t>
            </a:r>
            <a:r>
              <a:rPr lang="nl-BE">
                <a:ea typeface="+mn-lt"/>
                <a:cs typeface="+mn-lt"/>
              </a:rPr>
              <a:t> de </a:t>
            </a:r>
            <a:r>
              <a:rPr lang="nl-BE" err="1">
                <a:ea typeface="+mn-lt"/>
                <a:cs typeface="+mn-lt"/>
              </a:rPr>
              <a:t>rechercher</a:t>
            </a:r>
            <a:r>
              <a:rPr lang="nl-BE">
                <a:ea typeface="+mn-lt"/>
                <a:cs typeface="+mn-lt"/>
              </a:rPr>
              <a:t> </a:t>
            </a:r>
            <a:r>
              <a:rPr lang="nl-BE" err="1">
                <a:ea typeface="+mn-lt"/>
                <a:cs typeface="+mn-lt"/>
              </a:rPr>
              <a:t>activement</a:t>
            </a:r>
            <a:r>
              <a:rPr lang="nl-BE">
                <a:ea typeface="+mn-lt"/>
                <a:cs typeface="+mn-lt"/>
              </a:rPr>
              <a:t> </a:t>
            </a:r>
            <a:r>
              <a:rPr lang="nl-BE" err="1">
                <a:ea typeface="+mn-lt"/>
                <a:cs typeface="+mn-lt"/>
              </a:rPr>
              <a:t>un</a:t>
            </a:r>
            <a:r>
              <a:rPr lang="nl-BE">
                <a:ea typeface="+mn-lt"/>
                <a:cs typeface="+mn-lt"/>
              </a:rPr>
              <a:t> </a:t>
            </a:r>
            <a:r>
              <a:rPr lang="nl-BE" err="1">
                <a:ea typeface="+mn-lt"/>
                <a:cs typeface="+mn-lt"/>
              </a:rPr>
              <a:t>emploi</a:t>
            </a:r>
            <a:r>
              <a:rPr lang="nl-BE">
                <a:ea typeface="+mn-lt"/>
                <a:cs typeface="+mn-lt"/>
              </a:rPr>
              <a:t> ont plus de </a:t>
            </a:r>
            <a:r>
              <a:rPr lang="nl-BE" err="1">
                <a:ea typeface="+mn-lt"/>
                <a:cs typeface="+mn-lt"/>
              </a:rPr>
              <a:t>chances</a:t>
            </a:r>
            <a:r>
              <a:rPr lang="nl-BE">
                <a:ea typeface="+mn-lt"/>
                <a:cs typeface="+mn-lt"/>
              </a:rPr>
              <a:t> de </a:t>
            </a:r>
            <a:r>
              <a:rPr lang="nl-BE" err="1">
                <a:ea typeface="+mn-lt"/>
                <a:cs typeface="+mn-lt"/>
              </a:rPr>
              <a:t>trouver</a:t>
            </a:r>
            <a:r>
              <a:rPr lang="nl-BE">
                <a:ea typeface="+mn-lt"/>
                <a:cs typeface="+mn-lt"/>
              </a:rPr>
              <a:t> </a:t>
            </a:r>
            <a:r>
              <a:rPr lang="nl-BE" err="1">
                <a:ea typeface="+mn-lt"/>
                <a:cs typeface="+mn-lt"/>
              </a:rPr>
              <a:t>un</a:t>
            </a:r>
            <a:r>
              <a:rPr lang="nl-BE">
                <a:ea typeface="+mn-lt"/>
                <a:cs typeface="+mn-lt"/>
              </a:rPr>
              <a:t> </a:t>
            </a:r>
            <a:r>
              <a:rPr lang="nl-BE" err="1">
                <a:ea typeface="+mn-lt"/>
                <a:cs typeface="+mn-lt"/>
              </a:rPr>
              <a:t>emploi</a:t>
            </a:r>
            <a:r>
              <a:rPr lang="nl-BE">
                <a:ea typeface="+mn-lt"/>
                <a:cs typeface="+mn-lt"/>
              </a:rPr>
              <a:t>.</a:t>
            </a:r>
          </a:p>
          <a:p>
            <a:pPr marL="271145" indent="-271145">
              <a:buClr>
                <a:srgbClr val="6E68AE"/>
              </a:buClr>
              <a:buFont typeface="Arial"/>
              <a:buChar char="•"/>
            </a:pPr>
            <a:r>
              <a:rPr lang="nl-BE">
                <a:ea typeface="+mn-lt"/>
                <a:cs typeface="+mn-lt"/>
              </a:rPr>
              <a:t>Au cours </a:t>
            </a:r>
            <a:r>
              <a:rPr lang="nl-BE" err="1">
                <a:ea typeface="+mn-lt"/>
                <a:cs typeface="+mn-lt"/>
              </a:rPr>
              <a:t>d'une</a:t>
            </a:r>
            <a:r>
              <a:rPr lang="nl-BE">
                <a:ea typeface="+mn-lt"/>
                <a:cs typeface="+mn-lt"/>
              </a:rPr>
              <a:t> période de </a:t>
            </a:r>
            <a:r>
              <a:rPr lang="nl-BE" err="1">
                <a:ea typeface="+mn-lt"/>
                <a:cs typeface="+mn-lt"/>
              </a:rPr>
              <a:t>suivi</a:t>
            </a:r>
            <a:r>
              <a:rPr lang="nl-BE">
                <a:ea typeface="+mn-lt"/>
                <a:cs typeface="+mn-lt"/>
              </a:rPr>
              <a:t> </a:t>
            </a:r>
            <a:r>
              <a:rPr lang="nl-BE" err="1">
                <a:ea typeface="+mn-lt"/>
                <a:cs typeface="+mn-lt"/>
              </a:rPr>
              <a:t>d'un</a:t>
            </a:r>
            <a:r>
              <a:rPr lang="nl-BE">
                <a:ea typeface="+mn-lt"/>
                <a:cs typeface="+mn-lt"/>
              </a:rPr>
              <a:t> an </a:t>
            </a:r>
            <a:r>
              <a:rPr lang="nl-BE" err="1">
                <a:ea typeface="+mn-lt"/>
                <a:cs typeface="+mn-lt"/>
              </a:rPr>
              <a:t>après</a:t>
            </a:r>
            <a:r>
              <a:rPr lang="nl-BE">
                <a:ea typeface="+mn-lt"/>
                <a:cs typeface="+mn-lt"/>
              </a:rPr>
              <a:t> la </a:t>
            </a:r>
            <a:r>
              <a:rPr lang="nl-BE" err="1">
                <a:ea typeface="+mn-lt"/>
                <a:cs typeface="+mn-lt"/>
              </a:rPr>
              <a:t>dispense</a:t>
            </a:r>
            <a:r>
              <a:rPr lang="nl-BE">
                <a:ea typeface="+mn-lt"/>
                <a:cs typeface="+mn-lt"/>
              </a:rPr>
              <a:t> de </a:t>
            </a:r>
            <a:r>
              <a:rPr lang="nl-BE" err="1">
                <a:ea typeface="+mn-lt"/>
                <a:cs typeface="+mn-lt"/>
              </a:rPr>
              <a:t>formation</a:t>
            </a:r>
            <a:r>
              <a:rPr lang="nl-BE">
                <a:ea typeface="+mn-lt"/>
                <a:cs typeface="+mn-lt"/>
              </a:rPr>
              <a:t>, les </a:t>
            </a:r>
            <a:r>
              <a:rPr lang="nl-BE" err="1">
                <a:ea typeface="+mn-lt"/>
                <a:cs typeface="+mn-lt"/>
              </a:rPr>
              <a:t>chômeurs</a:t>
            </a:r>
            <a:r>
              <a:rPr lang="nl-BE">
                <a:ea typeface="+mn-lt"/>
                <a:cs typeface="+mn-lt"/>
              </a:rPr>
              <a:t> ont </a:t>
            </a:r>
            <a:r>
              <a:rPr lang="nl-BE" err="1">
                <a:ea typeface="+mn-lt"/>
                <a:cs typeface="+mn-lt"/>
              </a:rPr>
              <a:t>travaillé</a:t>
            </a:r>
            <a:r>
              <a:rPr lang="nl-BE">
                <a:ea typeface="+mn-lt"/>
                <a:cs typeface="+mn-lt"/>
              </a:rPr>
              <a:t> plus de jours </a:t>
            </a:r>
            <a:r>
              <a:rPr lang="nl-BE" err="1">
                <a:ea typeface="+mn-lt"/>
                <a:cs typeface="+mn-lt"/>
              </a:rPr>
              <a:t>qu'un</a:t>
            </a:r>
            <a:r>
              <a:rPr lang="nl-BE">
                <a:ea typeface="+mn-lt"/>
                <a:cs typeface="+mn-lt"/>
              </a:rPr>
              <a:t> </a:t>
            </a:r>
            <a:r>
              <a:rPr lang="nl-BE" err="1">
                <a:ea typeface="+mn-lt"/>
                <a:cs typeface="+mn-lt"/>
              </a:rPr>
              <a:t>groupe</a:t>
            </a:r>
            <a:r>
              <a:rPr lang="nl-BE">
                <a:ea typeface="+mn-lt"/>
                <a:cs typeface="+mn-lt"/>
              </a:rPr>
              <a:t> </a:t>
            </a:r>
            <a:r>
              <a:rPr lang="nl-BE" err="1">
                <a:ea typeface="+mn-lt"/>
                <a:cs typeface="+mn-lt"/>
              </a:rPr>
              <a:t>comparable</a:t>
            </a:r>
            <a:r>
              <a:rPr lang="nl-BE">
                <a:ea typeface="+mn-lt"/>
                <a:cs typeface="+mn-lt"/>
              </a:rPr>
              <a:t> de </a:t>
            </a:r>
            <a:r>
              <a:rPr lang="nl-BE" err="1">
                <a:ea typeface="+mn-lt"/>
                <a:cs typeface="+mn-lt"/>
              </a:rPr>
              <a:t>chômeurs</a:t>
            </a:r>
            <a:r>
              <a:rPr lang="nl-BE">
                <a:ea typeface="+mn-lt"/>
                <a:cs typeface="+mn-lt"/>
              </a:rPr>
              <a:t> </a:t>
            </a:r>
            <a:r>
              <a:rPr lang="nl-BE" err="1">
                <a:ea typeface="+mn-lt"/>
                <a:cs typeface="+mn-lt"/>
              </a:rPr>
              <a:t>n'ayant</a:t>
            </a:r>
            <a:r>
              <a:rPr lang="nl-BE">
                <a:ea typeface="+mn-lt"/>
                <a:cs typeface="+mn-lt"/>
              </a:rPr>
              <a:t> pas bénéficié </a:t>
            </a:r>
            <a:r>
              <a:rPr lang="nl-BE" err="1">
                <a:ea typeface="+mn-lt"/>
                <a:cs typeface="+mn-lt"/>
              </a:rPr>
              <a:t>d'une</a:t>
            </a:r>
            <a:r>
              <a:rPr lang="nl-BE">
                <a:ea typeface="+mn-lt"/>
                <a:cs typeface="+mn-lt"/>
              </a:rPr>
              <a:t> </a:t>
            </a:r>
            <a:r>
              <a:rPr lang="nl-BE" err="1">
                <a:ea typeface="+mn-lt"/>
                <a:cs typeface="+mn-lt"/>
              </a:rPr>
              <a:t>telle</a:t>
            </a:r>
            <a:r>
              <a:rPr lang="nl-BE">
                <a:ea typeface="+mn-lt"/>
                <a:cs typeface="+mn-lt"/>
              </a:rPr>
              <a:t> </a:t>
            </a:r>
            <a:r>
              <a:rPr lang="nl-BE" err="1">
                <a:ea typeface="+mn-lt"/>
                <a:cs typeface="+mn-lt"/>
              </a:rPr>
              <a:t>dispense</a:t>
            </a:r>
            <a:r>
              <a:rPr lang="nl-BE">
                <a:ea typeface="+mn-lt"/>
                <a:cs typeface="+mn-lt"/>
              </a:rPr>
              <a:t>.</a:t>
            </a:r>
          </a:p>
          <a:p>
            <a:pPr marL="271145" indent="-271145">
              <a:buClr>
                <a:srgbClr val="6E68AE"/>
              </a:buClr>
              <a:buFont typeface="Arial"/>
              <a:buChar char="•"/>
            </a:pPr>
            <a:r>
              <a:rPr lang="nl-BE" err="1">
                <a:ea typeface="+mn-lt"/>
                <a:cs typeface="+mn-lt"/>
              </a:rPr>
              <a:t>Un</a:t>
            </a:r>
            <a:r>
              <a:rPr lang="nl-BE">
                <a:ea typeface="+mn-lt"/>
                <a:cs typeface="+mn-lt"/>
              </a:rPr>
              <a:t> </a:t>
            </a:r>
            <a:r>
              <a:rPr lang="nl-BE" err="1">
                <a:ea typeface="+mn-lt"/>
                <a:cs typeface="+mn-lt"/>
              </a:rPr>
              <a:t>groupe</a:t>
            </a:r>
            <a:r>
              <a:rPr lang="nl-BE">
                <a:ea typeface="+mn-lt"/>
                <a:cs typeface="+mn-lt"/>
              </a:rPr>
              <a:t> plus important </a:t>
            </a:r>
            <a:r>
              <a:rPr lang="nl-BE" err="1">
                <a:ea typeface="+mn-lt"/>
                <a:cs typeface="+mn-lt"/>
              </a:rPr>
              <a:t>est</a:t>
            </a:r>
            <a:r>
              <a:rPr lang="nl-BE">
                <a:ea typeface="+mn-lt"/>
                <a:cs typeface="+mn-lt"/>
              </a:rPr>
              <a:t> </a:t>
            </a:r>
            <a:r>
              <a:rPr lang="nl-BE" err="1">
                <a:ea typeface="+mn-lt"/>
                <a:cs typeface="+mn-lt"/>
              </a:rPr>
              <a:t>encore</a:t>
            </a:r>
            <a:r>
              <a:rPr lang="nl-BE">
                <a:ea typeface="+mn-lt"/>
                <a:cs typeface="+mn-lt"/>
              </a:rPr>
              <a:t> au </a:t>
            </a:r>
            <a:r>
              <a:rPr lang="nl-BE" err="1">
                <a:ea typeface="+mn-lt"/>
                <a:cs typeface="+mn-lt"/>
              </a:rPr>
              <a:t>travail</a:t>
            </a:r>
            <a:r>
              <a:rPr lang="nl-BE">
                <a:ea typeface="+mn-lt"/>
                <a:cs typeface="+mn-lt"/>
              </a:rPr>
              <a:t> et la part de </a:t>
            </a:r>
            <a:r>
              <a:rPr lang="nl-BE" err="1">
                <a:ea typeface="+mn-lt"/>
                <a:cs typeface="+mn-lt"/>
              </a:rPr>
              <a:t>ceux</a:t>
            </a:r>
            <a:r>
              <a:rPr lang="nl-BE">
                <a:ea typeface="+mn-lt"/>
                <a:cs typeface="+mn-lt"/>
              </a:rPr>
              <a:t> </a:t>
            </a:r>
            <a:r>
              <a:rPr lang="nl-BE" err="1">
                <a:ea typeface="+mn-lt"/>
                <a:cs typeface="+mn-lt"/>
              </a:rPr>
              <a:t>qui</a:t>
            </a:r>
            <a:r>
              <a:rPr lang="nl-BE">
                <a:ea typeface="+mn-lt"/>
                <a:cs typeface="+mn-lt"/>
              </a:rPr>
              <a:t> ne </a:t>
            </a:r>
            <a:r>
              <a:rPr lang="nl-BE" err="1">
                <a:ea typeface="+mn-lt"/>
                <a:cs typeface="+mn-lt"/>
              </a:rPr>
              <a:t>trouvent</a:t>
            </a:r>
            <a:r>
              <a:rPr lang="nl-BE">
                <a:ea typeface="+mn-lt"/>
                <a:cs typeface="+mn-lt"/>
              </a:rPr>
              <a:t> pas </a:t>
            </a:r>
            <a:r>
              <a:rPr lang="nl-BE" err="1">
                <a:ea typeface="+mn-lt"/>
                <a:cs typeface="+mn-lt"/>
              </a:rPr>
              <a:t>d'emploi</a:t>
            </a:r>
            <a:r>
              <a:rPr lang="nl-BE">
                <a:ea typeface="+mn-lt"/>
                <a:cs typeface="+mn-lt"/>
              </a:rPr>
              <a:t> </a:t>
            </a:r>
            <a:r>
              <a:rPr lang="nl-BE" err="1">
                <a:ea typeface="+mn-lt"/>
                <a:cs typeface="+mn-lt"/>
              </a:rPr>
              <a:t>est</a:t>
            </a:r>
            <a:r>
              <a:rPr lang="nl-BE">
                <a:ea typeface="+mn-lt"/>
                <a:cs typeface="+mn-lt"/>
              </a:rPr>
              <a:t> </a:t>
            </a:r>
            <a:r>
              <a:rPr lang="nl-BE" err="1">
                <a:ea typeface="+mn-lt"/>
                <a:cs typeface="+mn-lt"/>
              </a:rPr>
              <a:t>environ</a:t>
            </a:r>
            <a:r>
              <a:rPr lang="nl-BE">
                <a:ea typeface="+mn-lt"/>
                <a:cs typeface="+mn-lt"/>
              </a:rPr>
              <a:t> </a:t>
            </a:r>
            <a:r>
              <a:rPr lang="nl-BE" err="1">
                <a:ea typeface="+mn-lt"/>
                <a:cs typeface="+mn-lt"/>
              </a:rPr>
              <a:t>trois</a:t>
            </a:r>
            <a:r>
              <a:rPr lang="nl-BE">
                <a:ea typeface="+mn-lt"/>
                <a:cs typeface="+mn-lt"/>
              </a:rPr>
              <a:t> </a:t>
            </a:r>
            <a:r>
              <a:rPr lang="nl-BE" err="1">
                <a:ea typeface="+mn-lt"/>
                <a:cs typeface="+mn-lt"/>
              </a:rPr>
              <a:t>fois</a:t>
            </a:r>
            <a:r>
              <a:rPr lang="nl-BE">
                <a:ea typeface="+mn-lt"/>
                <a:cs typeface="+mn-lt"/>
              </a:rPr>
              <a:t> </a:t>
            </a:r>
            <a:r>
              <a:rPr lang="nl-BE" err="1">
                <a:ea typeface="+mn-lt"/>
                <a:cs typeface="+mn-lt"/>
              </a:rPr>
              <a:t>moins</a:t>
            </a:r>
            <a:r>
              <a:rPr lang="nl-BE">
                <a:ea typeface="+mn-lt"/>
                <a:cs typeface="+mn-lt"/>
              </a:rPr>
              <a:t> importante.</a:t>
            </a:r>
          </a:p>
          <a:p>
            <a:pPr marL="271145" indent="-271145">
              <a:buClr>
                <a:srgbClr val="6E68AE"/>
              </a:buClr>
              <a:buFont typeface="Arial"/>
              <a:buChar char="•"/>
            </a:pPr>
            <a:r>
              <a:rPr lang="nl-BE" err="1">
                <a:ea typeface="+mn-lt"/>
                <a:cs typeface="+mn-lt"/>
              </a:rPr>
              <a:t>Mesure</a:t>
            </a:r>
            <a:r>
              <a:rPr lang="nl-BE">
                <a:ea typeface="+mn-lt"/>
                <a:cs typeface="+mn-lt"/>
              </a:rPr>
              <a:t> </a:t>
            </a:r>
            <a:r>
              <a:rPr lang="nl-BE" err="1">
                <a:ea typeface="+mn-lt"/>
                <a:cs typeface="+mn-lt"/>
              </a:rPr>
              <a:t>politique</a:t>
            </a:r>
            <a:r>
              <a:rPr lang="nl-BE">
                <a:ea typeface="+mn-lt"/>
                <a:cs typeface="+mn-lt"/>
              </a:rPr>
              <a:t> pour </a:t>
            </a:r>
            <a:r>
              <a:rPr lang="nl-BE" err="1">
                <a:ea typeface="+mn-lt"/>
                <a:cs typeface="+mn-lt"/>
              </a:rPr>
              <a:t>contrer</a:t>
            </a:r>
            <a:r>
              <a:rPr lang="nl-BE">
                <a:ea typeface="+mn-lt"/>
                <a:cs typeface="+mn-lt"/>
              </a:rPr>
              <a:t> </a:t>
            </a:r>
            <a:r>
              <a:rPr lang="nl-BE" err="1">
                <a:ea typeface="+mn-lt"/>
                <a:cs typeface="+mn-lt"/>
              </a:rPr>
              <a:t>le</a:t>
            </a:r>
            <a:r>
              <a:rPr lang="nl-BE">
                <a:ea typeface="+mn-lt"/>
                <a:cs typeface="+mn-lt"/>
              </a:rPr>
              <a:t> </a:t>
            </a:r>
            <a:r>
              <a:rPr lang="nl-BE" err="1">
                <a:ea typeface="+mn-lt"/>
                <a:cs typeface="+mn-lt"/>
              </a:rPr>
              <a:t>problème</a:t>
            </a:r>
            <a:r>
              <a:rPr lang="nl-BE">
                <a:ea typeface="+mn-lt"/>
                <a:cs typeface="+mn-lt"/>
              </a:rPr>
              <a:t> de </a:t>
            </a:r>
            <a:r>
              <a:rPr lang="nl-BE" err="1">
                <a:ea typeface="+mn-lt"/>
                <a:cs typeface="+mn-lt"/>
              </a:rPr>
              <a:t>l'augmentation</a:t>
            </a:r>
            <a:r>
              <a:rPr lang="nl-BE">
                <a:ea typeface="+mn-lt"/>
                <a:cs typeface="+mn-lt"/>
              </a:rPr>
              <a:t> du </a:t>
            </a:r>
            <a:r>
              <a:rPr lang="nl-BE" err="1">
                <a:ea typeface="+mn-lt"/>
                <a:cs typeface="+mn-lt"/>
              </a:rPr>
              <a:t>nombre</a:t>
            </a:r>
            <a:r>
              <a:rPr lang="nl-BE">
                <a:ea typeface="+mn-lt"/>
                <a:cs typeface="+mn-lt"/>
              </a:rPr>
              <a:t> de métiers en pénurie</a:t>
            </a:r>
          </a:p>
          <a:p>
            <a:pPr marL="0" indent="0">
              <a:buNone/>
            </a:pPr>
            <a:r>
              <a:rPr lang="nl-BE"/>
              <a:t>Plus </a:t>
            </a:r>
            <a:r>
              <a:rPr lang="nl-BE" err="1"/>
              <a:t>d'infos</a:t>
            </a:r>
            <a:br>
              <a:rPr lang="nl-BE"/>
            </a:br>
            <a:r>
              <a:rPr lang="nl-BE">
                <a:ea typeface="+mn-lt"/>
                <a:cs typeface="+mn-lt"/>
                <a:hlinkClick r:id="rId3"/>
              </a:rPr>
              <a:t>Etude : Les </a:t>
            </a:r>
            <a:r>
              <a:rPr lang="nl-BE" err="1">
                <a:ea typeface="+mn-lt"/>
                <a:cs typeface="+mn-lt"/>
                <a:hlinkClick r:id="rId3"/>
              </a:rPr>
              <a:t>dispenses</a:t>
            </a:r>
            <a:r>
              <a:rPr lang="nl-BE">
                <a:ea typeface="+mn-lt"/>
                <a:cs typeface="+mn-lt"/>
                <a:hlinkClick r:id="rId3"/>
              </a:rPr>
              <a:t> dans </a:t>
            </a:r>
            <a:r>
              <a:rPr lang="nl-BE" err="1">
                <a:ea typeface="+mn-lt"/>
                <a:cs typeface="+mn-lt"/>
                <a:hlinkClick r:id="rId3"/>
              </a:rPr>
              <a:t>le</a:t>
            </a:r>
            <a:r>
              <a:rPr lang="nl-BE">
                <a:ea typeface="+mn-lt"/>
                <a:cs typeface="+mn-lt"/>
                <a:hlinkClick r:id="rId3"/>
              </a:rPr>
              <a:t> </a:t>
            </a:r>
            <a:r>
              <a:rPr lang="nl-BE" err="1">
                <a:ea typeface="+mn-lt"/>
                <a:cs typeface="+mn-lt"/>
                <a:hlinkClick r:id="rId3"/>
              </a:rPr>
              <a:t>cadre</a:t>
            </a:r>
            <a:r>
              <a:rPr lang="nl-BE">
                <a:ea typeface="+mn-lt"/>
                <a:cs typeface="+mn-lt"/>
                <a:hlinkClick r:id="rId3"/>
              </a:rPr>
              <a:t> de la promotion des </a:t>
            </a:r>
            <a:r>
              <a:rPr lang="nl-BE" err="1">
                <a:ea typeface="+mn-lt"/>
                <a:cs typeface="+mn-lt"/>
                <a:hlinkClick r:id="rId3"/>
              </a:rPr>
              <a:t>possibilités</a:t>
            </a:r>
            <a:r>
              <a:rPr lang="nl-BE">
                <a:ea typeface="+mn-lt"/>
                <a:cs typeface="+mn-lt"/>
                <a:hlinkClick r:id="rId3"/>
              </a:rPr>
              <a:t> </a:t>
            </a:r>
            <a:r>
              <a:rPr lang="nl-BE" err="1">
                <a:ea typeface="+mn-lt"/>
                <a:cs typeface="+mn-lt"/>
                <a:hlinkClick r:id="rId3"/>
              </a:rPr>
              <a:t>d’emploi</a:t>
            </a:r>
            <a:r>
              <a:rPr lang="nl-BE">
                <a:ea typeface="+mn-lt"/>
                <a:cs typeface="+mn-lt"/>
                <a:hlinkClick r:id="rId3"/>
              </a:rPr>
              <a:t> - Analyse et </a:t>
            </a:r>
            <a:r>
              <a:rPr lang="nl-BE" err="1">
                <a:ea typeface="+mn-lt"/>
                <a:cs typeface="+mn-lt"/>
                <a:hlinkClick r:id="rId3"/>
              </a:rPr>
              <a:t>perspectives</a:t>
            </a:r>
            <a:r>
              <a:rPr lang="nl-BE">
                <a:ea typeface="+mn-lt"/>
                <a:cs typeface="+mn-lt"/>
                <a:hlinkClick r:id="rId3"/>
              </a:rPr>
              <a:t> (onem.be)</a:t>
            </a:r>
          </a:p>
        </p:txBody>
      </p:sp>
      <p:sp>
        <p:nvSpPr>
          <p:cNvPr id="8" name="Tijdelijke aanduiding voor dianummer 3">
            <a:extLst>
              <a:ext uri="{FF2B5EF4-FFF2-40B4-BE49-F238E27FC236}">
                <a16:creationId xmlns:a16="http://schemas.microsoft.com/office/drawing/2014/main" id="{BAF606DD-A497-13C2-F0B7-144FDAB6415D}"/>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13</a:t>
            </a:fld>
            <a:endParaRPr lang="en-US"/>
          </a:p>
        </p:txBody>
      </p:sp>
      <p:sp>
        <p:nvSpPr>
          <p:cNvPr id="3" name="Rectangle 2">
            <a:extLst>
              <a:ext uri="{FF2B5EF4-FFF2-40B4-BE49-F238E27FC236}">
                <a16:creationId xmlns:a16="http://schemas.microsoft.com/office/drawing/2014/main" id="{1FA34038-DB50-0D04-BD5F-C19048ECE103}"/>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Afbeelding 6" descr="Afbeelding met tekst, kleding, Menselijk gezicht, person&#10;&#10;Automatisch gegenereerde beschrijving">
            <a:extLst>
              <a:ext uri="{FF2B5EF4-FFF2-40B4-BE49-F238E27FC236}">
                <a16:creationId xmlns:a16="http://schemas.microsoft.com/office/drawing/2014/main" id="{0AB6AAFE-969D-B2A9-2D78-06ACB51329ED}"/>
              </a:ext>
            </a:extLst>
          </p:cNvPr>
          <p:cNvPicPr>
            <a:picLocks noChangeAspect="1"/>
          </p:cNvPicPr>
          <p:nvPr/>
        </p:nvPicPr>
        <p:blipFill>
          <a:blip r:embed="rId4"/>
          <a:stretch>
            <a:fillRect/>
          </a:stretch>
        </p:blipFill>
        <p:spPr>
          <a:xfrm>
            <a:off x="1116014" y="1696226"/>
            <a:ext cx="2989456" cy="4247349"/>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54266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roquis, art, noir, noir et blanc&#10;&#10;Description générée automatiquement">
            <a:extLst>
              <a:ext uri="{FF2B5EF4-FFF2-40B4-BE49-F238E27FC236}">
                <a16:creationId xmlns:a16="http://schemas.microsoft.com/office/drawing/2014/main" id="{22AF6519-380D-F989-8007-F1F421FAC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3" name="Titel 4">
            <a:extLst>
              <a:ext uri="{FF2B5EF4-FFF2-40B4-BE49-F238E27FC236}">
                <a16:creationId xmlns:a16="http://schemas.microsoft.com/office/drawing/2014/main" id="{C2225F98-A333-F38B-7AB0-A798AC75FD92}"/>
              </a:ext>
            </a:extLst>
          </p:cNvPr>
          <p:cNvSpPr txBox="1">
            <a:spLocks/>
          </p:cNvSpPr>
          <p:nvPr/>
        </p:nvSpPr>
        <p:spPr>
          <a:xfrm>
            <a:off x="838200" y="814386"/>
            <a:ext cx="7953375" cy="2501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nl-NL" sz="7200" err="1">
                <a:solidFill>
                  <a:srgbClr val="6E68AE"/>
                </a:solidFill>
                <a:latin typeface="Poppins Bold"/>
                <a:ea typeface="Calibri"/>
                <a:cs typeface="Poppins Bold"/>
              </a:rPr>
              <a:t>Evolutions</a:t>
            </a:r>
            <a:r>
              <a:rPr lang="nl-NL" sz="7200">
                <a:solidFill>
                  <a:srgbClr val="6E68AE"/>
                </a:solidFill>
                <a:latin typeface="Poppins Bold"/>
                <a:ea typeface="Calibri"/>
                <a:cs typeface="Poppins Bold"/>
              </a:rPr>
              <a:t> </a:t>
            </a:r>
            <a:r>
              <a:rPr lang="nl-NL" sz="7200" err="1">
                <a:solidFill>
                  <a:srgbClr val="6E68AE"/>
                </a:solidFill>
                <a:latin typeface="Poppins Bold"/>
                <a:ea typeface="Calibri"/>
                <a:cs typeface="Poppins Bold"/>
              </a:rPr>
              <a:t>économiques</a:t>
            </a:r>
            <a:r>
              <a:rPr lang="nl-NL" sz="7200">
                <a:solidFill>
                  <a:srgbClr val="6E68AE"/>
                </a:solidFill>
                <a:latin typeface="Poppins Bold"/>
                <a:ea typeface="Calibri"/>
                <a:cs typeface="Poppins Bold"/>
              </a:rPr>
              <a:t> : impact </a:t>
            </a:r>
            <a:r>
              <a:rPr lang="nl-NL" sz="7200" err="1">
                <a:solidFill>
                  <a:srgbClr val="6E68AE"/>
                </a:solidFill>
                <a:latin typeface="Poppins Bold"/>
                <a:ea typeface="Calibri"/>
                <a:cs typeface="Poppins Bold"/>
              </a:rPr>
              <a:t>sur</a:t>
            </a:r>
            <a:r>
              <a:rPr lang="nl-NL" sz="7200">
                <a:solidFill>
                  <a:srgbClr val="6E68AE"/>
                </a:solidFill>
                <a:latin typeface="Poppins Bold"/>
                <a:ea typeface="Calibri"/>
                <a:cs typeface="Poppins Bold"/>
              </a:rPr>
              <a:t> </a:t>
            </a:r>
            <a:br>
              <a:rPr lang="nl-NL" sz="7200">
                <a:solidFill>
                  <a:srgbClr val="6E68AE"/>
                </a:solidFill>
                <a:latin typeface="Poppins Bold"/>
                <a:ea typeface="Calibri"/>
                <a:cs typeface="Poppins Bold"/>
              </a:rPr>
            </a:br>
            <a:r>
              <a:rPr lang="nl-NL" sz="7200" err="1">
                <a:solidFill>
                  <a:srgbClr val="6E68AE"/>
                </a:solidFill>
                <a:latin typeface="Poppins Bold"/>
                <a:ea typeface="Calibri"/>
                <a:cs typeface="Poppins Bold"/>
              </a:rPr>
              <a:t>l’ONEM</a:t>
            </a:r>
            <a:r>
              <a:rPr lang="nl-NL" sz="7200">
                <a:solidFill>
                  <a:srgbClr val="6E68AE"/>
                </a:solidFill>
                <a:latin typeface="Poppins Bold"/>
                <a:ea typeface="Calibri"/>
                <a:cs typeface="Poppins Bold"/>
              </a:rPr>
              <a:t> </a:t>
            </a:r>
            <a:endParaRPr lang="nl-NL"/>
          </a:p>
        </p:txBody>
      </p:sp>
      <p:sp>
        <p:nvSpPr>
          <p:cNvPr id="7" name="Tijdelijke aanduiding voor dianummer 3">
            <a:extLst>
              <a:ext uri="{FF2B5EF4-FFF2-40B4-BE49-F238E27FC236}">
                <a16:creationId xmlns:a16="http://schemas.microsoft.com/office/drawing/2014/main" id="{1C42A133-BF2B-E234-9EA8-6D29BC676468}"/>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14</a:t>
            </a:fld>
            <a:endParaRPr lang="en-US"/>
          </a:p>
        </p:txBody>
      </p:sp>
    </p:spTree>
    <p:extLst>
      <p:ext uri="{BB962C8B-B14F-4D97-AF65-F5344CB8AC3E}">
        <p14:creationId xmlns:p14="http://schemas.microsoft.com/office/powerpoint/2010/main" val="113765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4E05B-0BCA-8EC2-DDD3-8D386298C152}"/>
              </a:ext>
            </a:extLst>
          </p:cNvPr>
          <p:cNvSpPr>
            <a:spLocks noGrp="1"/>
          </p:cNvSpPr>
          <p:nvPr>
            <p:ph type="title"/>
          </p:nvPr>
        </p:nvSpPr>
        <p:spPr/>
        <p:txBody>
          <a:bodyPr anchor="t">
            <a:normAutofit/>
          </a:bodyPr>
          <a:lstStyle/>
          <a:p>
            <a:r>
              <a:rPr lang="nl-NL" sz="2800" b="0" err="1">
                <a:solidFill>
                  <a:srgbClr val="6E68AE"/>
                </a:solidFill>
                <a:latin typeface="Poppins Bold"/>
                <a:ea typeface="Calibri"/>
                <a:cs typeface="Poppins Bold"/>
              </a:rPr>
              <a:t>Evolution</a:t>
            </a:r>
            <a:r>
              <a:rPr lang="nl-NL" sz="2800" b="0">
                <a:solidFill>
                  <a:srgbClr val="6E68AE"/>
                </a:solidFill>
                <a:latin typeface="Poppins Bold"/>
                <a:ea typeface="Calibri"/>
                <a:cs typeface="Poppins Bold"/>
              </a:rPr>
              <a:t> à long </a:t>
            </a:r>
            <a:r>
              <a:rPr lang="nl-NL" sz="2800" b="0" err="1">
                <a:solidFill>
                  <a:srgbClr val="6E68AE"/>
                </a:solidFill>
                <a:latin typeface="Poppins Bold"/>
                <a:ea typeface="Calibri"/>
                <a:cs typeface="Poppins Bold"/>
              </a:rPr>
              <a:t>terme</a:t>
            </a:r>
            <a:r>
              <a:rPr lang="nl-NL" sz="2800" b="0">
                <a:solidFill>
                  <a:srgbClr val="6E68AE"/>
                </a:solidFill>
                <a:latin typeface="Poppins Bold"/>
                <a:ea typeface="Calibri"/>
                <a:cs typeface="Poppins Bold"/>
              </a:rPr>
              <a:t> du </a:t>
            </a:r>
            <a:r>
              <a:rPr lang="nl-NL" sz="2800" b="0" u="sng" err="1">
                <a:solidFill>
                  <a:srgbClr val="6E68AE"/>
                </a:solidFill>
                <a:latin typeface="Poppins Bold"/>
                <a:ea typeface="Calibri"/>
                <a:cs typeface="Poppins Bold"/>
              </a:rPr>
              <a:t>chômage</a:t>
            </a:r>
            <a:r>
              <a:rPr lang="nl-NL" sz="2800" b="0" u="sng">
                <a:solidFill>
                  <a:srgbClr val="6E68AE"/>
                </a:solidFill>
                <a:latin typeface="Poppins Bold"/>
                <a:ea typeface="Calibri"/>
                <a:cs typeface="Poppins Bold"/>
              </a:rPr>
              <a:t> temporaire </a:t>
            </a:r>
            <a:r>
              <a:rPr lang="nl-NL" sz="2800" b="0">
                <a:solidFill>
                  <a:srgbClr val="6E68AE"/>
                </a:solidFill>
                <a:latin typeface="Poppins Bold"/>
                <a:ea typeface="Calibri"/>
                <a:cs typeface="Poppins Bold"/>
              </a:rPr>
              <a:t>en </a:t>
            </a:r>
            <a:r>
              <a:rPr lang="nl-NL" sz="2800" b="0" err="1">
                <a:solidFill>
                  <a:srgbClr val="6E68AE"/>
                </a:solidFill>
                <a:latin typeface="Poppins Bold"/>
                <a:ea typeface="Calibri"/>
                <a:cs typeface="Poppins Bold"/>
              </a:rPr>
              <a:t>unités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budgétaires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équivalents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temps</a:t>
            </a:r>
            <a:r>
              <a:rPr lang="nl-NL" sz="2800" b="0">
                <a:solidFill>
                  <a:srgbClr val="6E68AE"/>
                </a:solidFill>
                <a:latin typeface="Poppins Bold"/>
                <a:ea typeface="Calibri"/>
                <a:cs typeface="Poppins Bold"/>
              </a:rPr>
              <a:t> plein)</a:t>
            </a:r>
            <a:endParaRPr lang="nl-NL"/>
          </a:p>
        </p:txBody>
      </p:sp>
      <p:pic>
        <p:nvPicPr>
          <p:cNvPr id="7" name="Tijdelijke aanduiding voor inhoud 6">
            <a:extLst>
              <a:ext uri="{FF2B5EF4-FFF2-40B4-BE49-F238E27FC236}">
                <a16:creationId xmlns:a16="http://schemas.microsoft.com/office/drawing/2014/main" id="{6042D882-C907-BB9B-642A-AAF84B241431}"/>
              </a:ext>
            </a:extLst>
          </p:cNvPr>
          <p:cNvPicPr>
            <a:picLocks noGrp="1" noChangeAspect="1"/>
          </p:cNvPicPr>
          <p:nvPr>
            <p:ph idx="1"/>
          </p:nvPr>
        </p:nvPicPr>
        <p:blipFill>
          <a:blip r:embed="rId3"/>
          <a:stretch>
            <a:fillRect/>
          </a:stretch>
        </p:blipFill>
        <p:spPr>
          <a:xfrm>
            <a:off x="838198" y="2146519"/>
            <a:ext cx="10328699" cy="3365426"/>
          </a:xfrm>
          <a:prstGeom prst="rect">
            <a:avLst/>
          </a:prstGeom>
        </p:spPr>
      </p:pic>
      <p:sp>
        <p:nvSpPr>
          <p:cNvPr id="6" name="Tijdelijke aanduiding voor dianummer 3">
            <a:extLst>
              <a:ext uri="{FF2B5EF4-FFF2-40B4-BE49-F238E27FC236}">
                <a16:creationId xmlns:a16="http://schemas.microsoft.com/office/drawing/2014/main" id="{C5BC323F-5388-A801-E30D-89E50602063D}"/>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15</a:t>
            </a:fld>
            <a:endParaRPr lang="en-US"/>
          </a:p>
        </p:txBody>
      </p:sp>
      <p:sp>
        <p:nvSpPr>
          <p:cNvPr id="2" name="Tekstvak 1">
            <a:extLst>
              <a:ext uri="{FF2B5EF4-FFF2-40B4-BE49-F238E27FC236}">
                <a16:creationId xmlns:a16="http://schemas.microsoft.com/office/drawing/2014/main" id="{2E05B434-EAC6-1A78-E139-562915C3D7A3}"/>
              </a:ext>
            </a:extLst>
          </p:cNvPr>
          <p:cNvSpPr txBox="1"/>
          <p:nvPr/>
        </p:nvSpPr>
        <p:spPr>
          <a:xfrm>
            <a:off x="838199" y="1485267"/>
            <a:ext cx="10086975" cy="338554"/>
          </a:xfrm>
          <a:prstGeom prst="rect">
            <a:avLst/>
          </a:prstGeom>
          <a:noFill/>
        </p:spPr>
        <p:txBody>
          <a:bodyPr wrap="square" lIns="91440" tIns="45720" rIns="91440" bIns="45720" rtlCol="0" anchor="t">
            <a:spAutoFit/>
          </a:bodyPr>
          <a:lstStyle/>
          <a:p>
            <a:r>
              <a:rPr lang="nl-BE" sz="1600">
                <a:solidFill>
                  <a:srgbClr val="504E59"/>
                </a:solidFill>
                <a:latin typeface="Poppins Bold"/>
                <a:ea typeface="Calibri"/>
                <a:cs typeface="Poppins Bold"/>
              </a:rPr>
              <a:t>Le </a:t>
            </a:r>
            <a:r>
              <a:rPr lang="nl-BE" sz="1600" err="1">
                <a:solidFill>
                  <a:srgbClr val="504E59"/>
                </a:solidFill>
                <a:latin typeface="Poppins Bold"/>
                <a:ea typeface="Calibri"/>
                <a:cs typeface="Poppins Bold"/>
              </a:rPr>
              <a:t>chômage</a:t>
            </a:r>
            <a:r>
              <a:rPr lang="nl-BE" sz="1600">
                <a:solidFill>
                  <a:srgbClr val="504E59"/>
                </a:solidFill>
                <a:latin typeface="Poppins Bold"/>
                <a:ea typeface="Calibri"/>
                <a:cs typeface="Poppins Bold"/>
              </a:rPr>
              <a:t> temporaire </a:t>
            </a:r>
            <a:r>
              <a:rPr lang="nl-BE" sz="1600" err="1">
                <a:solidFill>
                  <a:srgbClr val="504E59"/>
                </a:solidFill>
                <a:latin typeface="Poppins Bold"/>
                <a:ea typeface="Calibri"/>
                <a:cs typeface="Poppins Bold"/>
              </a:rPr>
              <a:t>agit</a:t>
            </a:r>
            <a:r>
              <a:rPr lang="nl-BE" sz="1600">
                <a:solidFill>
                  <a:srgbClr val="504E59"/>
                </a:solidFill>
                <a:latin typeface="Poppins Bold"/>
                <a:ea typeface="Calibri"/>
                <a:cs typeface="Poppins Bold"/>
              </a:rPr>
              <a:t> comme </a:t>
            </a:r>
            <a:r>
              <a:rPr lang="nl-BE" sz="1600" err="1">
                <a:solidFill>
                  <a:srgbClr val="504E59"/>
                </a:solidFill>
                <a:latin typeface="Poppins Bold"/>
                <a:ea typeface="Calibri"/>
                <a:cs typeface="Poppins Bold"/>
              </a:rPr>
              <a:t>un</a:t>
            </a:r>
            <a:r>
              <a:rPr lang="nl-BE" sz="1600">
                <a:solidFill>
                  <a:srgbClr val="504E59"/>
                </a:solidFill>
                <a:latin typeface="Poppins Bold"/>
                <a:ea typeface="Calibri"/>
                <a:cs typeface="Poppins Bold"/>
              </a:rPr>
              <a:t> tampon en </a:t>
            </a:r>
            <a:r>
              <a:rPr lang="nl-BE" sz="1600" err="1">
                <a:solidFill>
                  <a:srgbClr val="504E59"/>
                </a:solidFill>
                <a:latin typeface="Poppins Bold"/>
                <a:ea typeface="Calibri"/>
                <a:cs typeface="Poppins Bold"/>
              </a:rPr>
              <a:t>temps</a:t>
            </a:r>
            <a:r>
              <a:rPr lang="nl-BE" sz="1600">
                <a:solidFill>
                  <a:srgbClr val="504E59"/>
                </a:solidFill>
                <a:latin typeface="Poppins Bold"/>
                <a:ea typeface="Calibri"/>
                <a:cs typeface="Poppins Bold"/>
              </a:rPr>
              <a:t> de </a:t>
            </a:r>
            <a:r>
              <a:rPr lang="nl-BE" sz="1600" err="1">
                <a:solidFill>
                  <a:srgbClr val="504E59"/>
                </a:solidFill>
                <a:latin typeface="Poppins Bold"/>
                <a:ea typeface="Calibri"/>
                <a:cs typeface="Poppins Bold"/>
              </a:rPr>
              <a:t>crise</a:t>
            </a:r>
            <a:endParaRPr lang="nl-NL" err="1"/>
          </a:p>
        </p:txBody>
      </p:sp>
      <p:sp>
        <p:nvSpPr>
          <p:cNvPr id="5" name="Rectangle 4">
            <a:extLst>
              <a:ext uri="{FF2B5EF4-FFF2-40B4-BE49-F238E27FC236}">
                <a16:creationId xmlns:a16="http://schemas.microsoft.com/office/drawing/2014/main" id="{3AD51658-71F5-C1A9-C154-7CF911A32130}"/>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15282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4E05B-0BCA-8EC2-DDD3-8D386298C152}"/>
              </a:ext>
            </a:extLst>
          </p:cNvPr>
          <p:cNvSpPr>
            <a:spLocks noGrp="1"/>
          </p:cNvSpPr>
          <p:nvPr>
            <p:ph type="title"/>
          </p:nvPr>
        </p:nvSpPr>
        <p:spPr>
          <a:xfrm>
            <a:off x="838200" y="365123"/>
            <a:ext cx="10515600" cy="1377951"/>
          </a:xfrm>
        </p:spPr>
        <p:txBody>
          <a:bodyPr anchor="t">
            <a:normAutofit/>
          </a:bodyPr>
          <a:lstStyle/>
          <a:p>
            <a:r>
              <a:rPr lang="nl-NL" sz="2800" b="0" err="1">
                <a:solidFill>
                  <a:srgbClr val="6E68AE"/>
                </a:solidFill>
                <a:latin typeface="Poppins Bold"/>
                <a:cs typeface="Poppins Bold"/>
              </a:rPr>
              <a:t>Evolution</a:t>
            </a:r>
            <a:r>
              <a:rPr lang="nl-NL" sz="2800" b="0">
                <a:solidFill>
                  <a:srgbClr val="6E68AE"/>
                </a:solidFill>
                <a:latin typeface="Poppins Bold"/>
                <a:cs typeface="Poppins Bold"/>
              </a:rPr>
              <a:t> à long </a:t>
            </a:r>
            <a:r>
              <a:rPr lang="nl-NL" sz="2800" b="0" err="1">
                <a:solidFill>
                  <a:srgbClr val="6E68AE"/>
                </a:solidFill>
                <a:latin typeface="Poppins Bold"/>
                <a:cs typeface="Poppins Bold"/>
              </a:rPr>
              <a:t>terme</a:t>
            </a:r>
            <a:r>
              <a:rPr lang="nl-NL" sz="2800" b="0">
                <a:solidFill>
                  <a:srgbClr val="6E68AE"/>
                </a:solidFill>
                <a:latin typeface="Poppins Bold"/>
                <a:cs typeface="Poppins Bold"/>
              </a:rPr>
              <a:t> du </a:t>
            </a:r>
            <a:r>
              <a:rPr lang="nl-NL" sz="2800" b="0" err="1">
                <a:solidFill>
                  <a:srgbClr val="6E68AE"/>
                </a:solidFill>
                <a:latin typeface="Poppins Bold"/>
                <a:cs typeface="Poppins Bold"/>
              </a:rPr>
              <a:t>nombre</a:t>
            </a:r>
            <a:r>
              <a:rPr lang="nl-NL" sz="2800" b="0">
                <a:solidFill>
                  <a:srgbClr val="6E68AE"/>
                </a:solidFill>
                <a:latin typeface="Poppins Bold"/>
                <a:cs typeface="Poppins Bold"/>
              </a:rPr>
              <a:t> de </a:t>
            </a:r>
            <a:r>
              <a:rPr lang="nl-NL" sz="2800" b="0" u="sng" err="1">
                <a:solidFill>
                  <a:srgbClr val="6E68AE"/>
                </a:solidFill>
                <a:latin typeface="Poppins Bold"/>
                <a:cs typeface="Poppins Bold"/>
              </a:rPr>
              <a:t>chômeurs</a:t>
            </a:r>
            <a:r>
              <a:rPr lang="nl-NL" sz="2800" b="0" u="sng">
                <a:solidFill>
                  <a:srgbClr val="6E68AE"/>
                </a:solidFill>
                <a:latin typeface="Poppins Bold"/>
                <a:cs typeface="Poppins Bold"/>
              </a:rPr>
              <a:t> complets </a:t>
            </a:r>
            <a:r>
              <a:rPr lang="nl-NL" sz="2800" b="0" u="sng" err="1">
                <a:solidFill>
                  <a:srgbClr val="6E68AE"/>
                </a:solidFill>
                <a:latin typeface="Poppins Bold"/>
                <a:cs typeface="Poppins Bold"/>
              </a:rPr>
              <a:t>indemnisés</a:t>
            </a:r>
            <a:r>
              <a:rPr lang="nl-NL" sz="2800" b="0">
                <a:solidFill>
                  <a:srgbClr val="6E68AE"/>
                </a:solidFill>
                <a:latin typeface="Poppins Bold"/>
                <a:cs typeface="Poppins Bold"/>
              </a:rPr>
              <a:t> en </a:t>
            </a:r>
            <a:r>
              <a:rPr lang="nl-NL" sz="2800" b="0" err="1">
                <a:solidFill>
                  <a:srgbClr val="6E68AE"/>
                </a:solidFill>
                <a:latin typeface="Poppins Bold"/>
                <a:cs typeface="Poppins Bold"/>
              </a:rPr>
              <a:t>unités</a:t>
            </a:r>
            <a:r>
              <a:rPr lang="nl-NL" sz="2800" b="0">
                <a:solidFill>
                  <a:srgbClr val="6E68AE"/>
                </a:solidFill>
                <a:latin typeface="Poppins Bold"/>
                <a:cs typeface="Poppins Bold"/>
              </a:rPr>
              <a:t> </a:t>
            </a:r>
            <a:r>
              <a:rPr lang="nl-NL" sz="2800" b="0" err="1">
                <a:solidFill>
                  <a:srgbClr val="6E68AE"/>
                </a:solidFill>
                <a:latin typeface="Poppins Bold"/>
                <a:cs typeface="Poppins Bold"/>
              </a:rPr>
              <a:t>physiques</a:t>
            </a:r>
            <a:endParaRPr lang="nl-NL" err="1"/>
          </a:p>
        </p:txBody>
      </p:sp>
      <p:sp>
        <p:nvSpPr>
          <p:cNvPr id="5" name="Tijdelijke aanduiding voor dianummer 3">
            <a:extLst>
              <a:ext uri="{FF2B5EF4-FFF2-40B4-BE49-F238E27FC236}">
                <a16:creationId xmlns:a16="http://schemas.microsoft.com/office/drawing/2014/main" id="{2DB310F5-D2A4-90AD-0DFE-C99654C4D39C}"/>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16</a:t>
            </a:fld>
            <a:endParaRPr lang="en-US"/>
          </a:p>
        </p:txBody>
      </p:sp>
      <p:pic>
        <p:nvPicPr>
          <p:cNvPr id="6" name="Afbeelding 5">
            <a:extLst>
              <a:ext uri="{FF2B5EF4-FFF2-40B4-BE49-F238E27FC236}">
                <a16:creationId xmlns:a16="http://schemas.microsoft.com/office/drawing/2014/main" id="{93CEF586-8934-200D-7A3A-ED3020197213}"/>
              </a:ext>
            </a:extLst>
          </p:cNvPr>
          <p:cNvPicPr>
            <a:picLocks noChangeAspect="1"/>
          </p:cNvPicPr>
          <p:nvPr/>
        </p:nvPicPr>
        <p:blipFill>
          <a:blip r:embed="rId3"/>
          <a:stretch>
            <a:fillRect/>
          </a:stretch>
        </p:blipFill>
        <p:spPr>
          <a:xfrm>
            <a:off x="838200" y="2260075"/>
            <a:ext cx="10507872" cy="3257442"/>
          </a:xfrm>
          <a:prstGeom prst="rect">
            <a:avLst/>
          </a:prstGeom>
          <a:noFill/>
        </p:spPr>
      </p:pic>
      <p:sp>
        <p:nvSpPr>
          <p:cNvPr id="2" name="Rectangle 1">
            <a:extLst>
              <a:ext uri="{FF2B5EF4-FFF2-40B4-BE49-F238E27FC236}">
                <a16:creationId xmlns:a16="http://schemas.microsoft.com/office/drawing/2014/main" id="{4A23F816-85A9-90F1-1CF2-CC7933485218}"/>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351468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4E05B-0BCA-8EC2-DDD3-8D386298C152}"/>
              </a:ext>
            </a:extLst>
          </p:cNvPr>
          <p:cNvSpPr>
            <a:spLocks noGrp="1"/>
          </p:cNvSpPr>
          <p:nvPr>
            <p:ph type="title"/>
          </p:nvPr>
        </p:nvSpPr>
        <p:spPr>
          <a:xfrm>
            <a:off x="838200" y="365123"/>
            <a:ext cx="10515600" cy="1730377"/>
          </a:xfrm>
        </p:spPr>
        <p:txBody>
          <a:bodyPr anchor="t">
            <a:normAutofit/>
          </a:bodyPr>
          <a:lstStyle/>
          <a:p>
            <a:r>
              <a:rPr lang="nl-NL" sz="2800" b="0" err="1">
                <a:solidFill>
                  <a:srgbClr val="6E68AE"/>
                </a:solidFill>
                <a:latin typeface="Poppins Bold"/>
                <a:ea typeface="Calibri"/>
                <a:cs typeface="Poppins Bold"/>
              </a:rPr>
              <a:t>Evolution</a:t>
            </a:r>
            <a:r>
              <a:rPr lang="nl-NL" sz="2800" b="0">
                <a:solidFill>
                  <a:srgbClr val="6E68AE"/>
                </a:solidFill>
                <a:latin typeface="Poppins Bold"/>
                <a:ea typeface="Calibri"/>
                <a:cs typeface="Poppins Bold"/>
              </a:rPr>
              <a:t> à long </a:t>
            </a:r>
            <a:r>
              <a:rPr lang="nl-NL" sz="2800" b="0" err="1">
                <a:solidFill>
                  <a:srgbClr val="6E68AE"/>
                </a:solidFill>
                <a:latin typeface="Poppins Bold"/>
                <a:ea typeface="Calibri"/>
                <a:cs typeface="Poppins Bold"/>
              </a:rPr>
              <a:t>terme</a:t>
            </a:r>
            <a:r>
              <a:rPr lang="nl-NL" sz="2800" b="0">
                <a:solidFill>
                  <a:srgbClr val="6E68AE"/>
                </a:solidFill>
                <a:latin typeface="Poppins Bold"/>
                <a:ea typeface="Calibri"/>
                <a:cs typeface="Poppins Bold"/>
              </a:rPr>
              <a:t> du </a:t>
            </a:r>
            <a:r>
              <a:rPr lang="nl-NL" sz="2800" b="0" err="1">
                <a:solidFill>
                  <a:srgbClr val="6E68AE"/>
                </a:solidFill>
                <a:latin typeface="Poppins Bold"/>
                <a:ea typeface="Calibri"/>
                <a:cs typeface="Poppins Bold"/>
              </a:rPr>
              <a:t>nombre</a:t>
            </a:r>
            <a:r>
              <a:rPr lang="nl-NL" sz="2800" b="0">
                <a:solidFill>
                  <a:srgbClr val="6E68AE"/>
                </a:solidFill>
                <a:latin typeface="Poppins Bold"/>
                <a:ea typeface="Calibri"/>
                <a:cs typeface="Poppins Bold"/>
              </a:rPr>
              <a:t> de </a:t>
            </a:r>
            <a:r>
              <a:rPr lang="nl-NL" sz="2800" b="0" u="sng" err="1">
                <a:solidFill>
                  <a:srgbClr val="6E68AE"/>
                </a:solidFill>
                <a:latin typeface="Poppins Bold"/>
                <a:ea typeface="Calibri"/>
                <a:cs typeface="Poppins Bold"/>
              </a:rPr>
              <a:t>chômeurs</a:t>
            </a:r>
            <a:r>
              <a:rPr lang="nl-NL" sz="2800" b="0" u="sng">
                <a:solidFill>
                  <a:srgbClr val="6E68AE"/>
                </a:solidFill>
                <a:latin typeface="Poppins Bold"/>
                <a:ea typeface="Calibri"/>
                <a:cs typeface="Poppins Bold"/>
              </a:rPr>
              <a:t> complets </a:t>
            </a:r>
            <a:r>
              <a:rPr lang="nl-NL" sz="2800" b="0" u="sng" err="1">
                <a:solidFill>
                  <a:srgbClr val="6E68AE"/>
                </a:solidFill>
                <a:latin typeface="Poppins Bold"/>
                <a:ea typeface="Calibri"/>
                <a:cs typeface="Poppins Bold"/>
              </a:rPr>
              <a:t>indemnisés</a:t>
            </a:r>
            <a:r>
              <a:rPr lang="nl-NL" sz="2800" b="0" u="sng">
                <a:solidFill>
                  <a:srgbClr val="6E68AE"/>
                </a:solidFill>
                <a:latin typeface="Poppins Bold"/>
                <a:ea typeface="Calibri"/>
                <a:cs typeface="Poppins Bold"/>
              </a:rPr>
              <a:t> </a:t>
            </a:r>
            <a:r>
              <a:rPr lang="nl-NL" sz="2800" b="0" u="sng" err="1">
                <a:solidFill>
                  <a:srgbClr val="6E68AE"/>
                </a:solidFill>
                <a:latin typeface="Poppins Bold"/>
                <a:ea typeface="Calibri"/>
                <a:cs typeface="Poppins Bold"/>
              </a:rPr>
              <a:t>demandeurs</a:t>
            </a:r>
            <a:r>
              <a:rPr lang="nl-NL" sz="2800" b="0" u="sng">
                <a:solidFill>
                  <a:srgbClr val="6E68AE"/>
                </a:solidFill>
                <a:latin typeface="Poppins Bold"/>
                <a:ea typeface="Calibri"/>
                <a:cs typeface="Poppins Bold"/>
              </a:rPr>
              <a:t> </a:t>
            </a:r>
            <a:r>
              <a:rPr lang="nl-NL" sz="2800" b="0" u="sng" err="1">
                <a:solidFill>
                  <a:srgbClr val="6E68AE"/>
                </a:solidFill>
                <a:latin typeface="Poppins Bold"/>
                <a:ea typeface="Calibri"/>
                <a:cs typeface="Poppins Bold"/>
              </a:rPr>
              <a:t>d’emploi</a:t>
            </a:r>
            <a:r>
              <a:rPr lang="nl-NL" sz="2800" b="0">
                <a:solidFill>
                  <a:srgbClr val="6E68AE"/>
                </a:solidFill>
                <a:latin typeface="Poppins Bold"/>
                <a:ea typeface="Calibri"/>
                <a:cs typeface="Poppins Bold"/>
              </a:rPr>
              <a:t> en </a:t>
            </a:r>
            <a:r>
              <a:rPr lang="nl-NL" sz="2800" b="0" err="1">
                <a:solidFill>
                  <a:srgbClr val="6E68AE"/>
                </a:solidFill>
                <a:latin typeface="Poppins Bold"/>
                <a:ea typeface="Calibri"/>
                <a:cs typeface="Poppins Bold"/>
              </a:rPr>
              <a:t>unités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physiques</a:t>
            </a:r>
            <a:endParaRPr lang="nl-NL" err="1"/>
          </a:p>
        </p:txBody>
      </p:sp>
      <p:sp>
        <p:nvSpPr>
          <p:cNvPr id="5" name="Tijdelijke aanduiding voor dianummer 3">
            <a:extLst>
              <a:ext uri="{FF2B5EF4-FFF2-40B4-BE49-F238E27FC236}">
                <a16:creationId xmlns:a16="http://schemas.microsoft.com/office/drawing/2014/main" id="{7BA9A3F6-87A9-7B83-9D30-5577534B80C4}"/>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17</a:t>
            </a:fld>
            <a:endParaRPr lang="en-US"/>
          </a:p>
        </p:txBody>
      </p:sp>
      <p:pic>
        <p:nvPicPr>
          <p:cNvPr id="7" name="Afbeelding 6">
            <a:extLst>
              <a:ext uri="{FF2B5EF4-FFF2-40B4-BE49-F238E27FC236}">
                <a16:creationId xmlns:a16="http://schemas.microsoft.com/office/drawing/2014/main" id="{63210180-9919-9555-4B6F-2B27DBBA87A5}"/>
              </a:ext>
            </a:extLst>
          </p:cNvPr>
          <p:cNvPicPr>
            <a:picLocks noChangeAspect="1"/>
          </p:cNvPicPr>
          <p:nvPr/>
        </p:nvPicPr>
        <p:blipFill>
          <a:blip r:embed="rId2"/>
          <a:stretch>
            <a:fillRect/>
          </a:stretch>
        </p:blipFill>
        <p:spPr>
          <a:xfrm>
            <a:off x="838200" y="2260075"/>
            <a:ext cx="10507872" cy="3257442"/>
          </a:xfrm>
          <a:prstGeom prst="rect">
            <a:avLst/>
          </a:prstGeom>
          <a:noFill/>
        </p:spPr>
      </p:pic>
      <p:sp>
        <p:nvSpPr>
          <p:cNvPr id="2" name="Rectangle 1">
            <a:extLst>
              <a:ext uri="{FF2B5EF4-FFF2-40B4-BE49-F238E27FC236}">
                <a16:creationId xmlns:a16="http://schemas.microsoft.com/office/drawing/2014/main" id="{7D0856A7-E0CA-0D39-FA8D-C7F1E0D0DB87}"/>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33590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4E05B-0BCA-8EC2-DDD3-8D386298C152}"/>
              </a:ext>
            </a:extLst>
          </p:cNvPr>
          <p:cNvSpPr>
            <a:spLocks noGrp="1"/>
          </p:cNvSpPr>
          <p:nvPr>
            <p:ph type="title"/>
          </p:nvPr>
        </p:nvSpPr>
        <p:spPr/>
        <p:txBody>
          <a:bodyPr anchor="t">
            <a:normAutofit/>
          </a:bodyPr>
          <a:lstStyle/>
          <a:p>
            <a:r>
              <a:rPr lang="nl-NL" sz="2800" b="0" err="1">
                <a:solidFill>
                  <a:srgbClr val="6E68AE"/>
                </a:solidFill>
                <a:latin typeface="Poppins Bold"/>
                <a:ea typeface="Calibri"/>
                <a:cs typeface="Poppins Bold"/>
              </a:rPr>
              <a:t>Evolution</a:t>
            </a:r>
            <a:r>
              <a:rPr lang="nl-NL" sz="2800" b="0">
                <a:solidFill>
                  <a:srgbClr val="6E68AE"/>
                </a:solidFill>
                <a:latin typeface="Poppins Bold"/>
                <a:ea typeface="Calibri"/>
                <a:cs typeface="Poppins Bold"/>
              </a:rPr>
              <a:t> à long </a:t>
            </a:r>
            <a:r>
              <a:rPr lang="nl-NL" sz="2800" b="0" err="1">
                <a:solidFill>
                  <a:srgbClr val="6E68AE"/>
                </a:solidFill>
                <a:latin typeface="Poppins Bold"/>
                <a:ea typeface="Calibri"/>
                <a:cs typeface="Poppins Bold"/>
              </a:rPr>
              <a:t>terme</a:t>
            </a:r>
            <a:r>
              <a:rPr lang="nl-NL" sz="2800" b="0">
                <a:solidFill>
                  <a:srgbClr val="6E68AE"/>
                </a:solidFill>
                <a:latin typeface="Poppins Bold"/>
                <a:ea typeface="Calibri"/>
                <a:cs typeface="Poppins Bold"/>
              </a:rPr>
              <a:t> des </a:t>
            </a:r>
            <a:r>
              <a:rPr lang="nl-NL" sz="2800" b="0" u="sng" err="1">
                <a:solidFill>
                  <a:srgbClr val="6E68AE"/>
                </a:solidFill>
                <a:latin typeface="Poppins Bold"/>
                <a:ea typeface="Calibri"/>
                <a:cs typeface="Poppins Bold"/>
              </a:rPr>
              <a:t>allocations</a:t>
            </a:r>
            <a:r>
              <a:rPr lang="nl-NL" sz="2800" b="0" u="sng">
                <a:solidFill>
                  <a:srgbClr val="6E68AE"/>
                </a:solidFill>
                <a:latin typeface="Poppins Bold"/>
                <a:ea typeface="Calibri"/>
                <a:cs typeface="Poppins Bold"/>
              </a:rPr>
              <a:t> </a:t>
            </a:r>
            <a:r>
              <a:rPr lang="nl-NL" sz="2800" b="0" u="sng" err="1">
                <a:solidFill>
                  <a:srgbClr val="6E68AE"/>
                </a:solidFill>
                <a:latin typeface="Poppins Bold"/>
                <a:ea typeface="Calibri"/>
                <a:cs typeface="Poppins Bold"/>
              </a:rPr>
              <a:t>d’interruption</a:t>
            </a:r>
            <a:r>
              <a:rPr lang="nl-NL" sz="2800" b="0">
                <a:solidFill>
                  <a:srgbClr val="6E68AE"/>
                </a:solidFill>
                <a:latin typeface="Poppins Bold"/>
                <a:ea typeface="Calibri"/>
                <a:cs typeface="Poppins Bold"/>
              </a:rPr>
              <a:t> en </a:t>
            </a:r>
            <a:r>
              <a:rPr lang="nl-NL" sz="2800" b="0" err="1">
                <a:solidFill>
                  <a:srgbClr val="6E68AE"/>
                </a:solidFill>
                <a:latin typeface="Poppins Bold"/>
                <a:ea typeface="Calibri"/>
                <a:cs typeface="Poppins Bold"/>
              </a:rPr>
              <a:t>unités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physiques</a:t>
            </a:r>
            <a:endParaRPr lang="nl-NL" err="1"/>
          </a:p>
        </p:txBody>
      </p:sp>
      <p:pic>
        <p:nvPicPr>
          <p:cNvPr id="6" name="Tijdelijke aanduiding voor inhoud 5">
            <a:extLst>
              <a:ext uri="{FF2B5EF4-FFF2-40B4-BE49-F238E27FC236}">
                <a16:creationId xmlns:a16="http://schemas.microsoft.com/office/drawing/2014/main" id="{273F6CCB-8C6C-71F4-7D55-456A0BC56C4C}"/>
              </a:ext>
            </a:extLst>
          </p:cNvPr>
          <p:cNvPicPr>
            <a:picLocks noGrp="1" noChangeAspect="1"/>
          </p:cNvPicPr>
          <p:nvPr>
            <p:ph idx="1"/>
          </p:nvPr>
        </p:nvPicPr>
        <p:blipFill>
          <a:blip r:embed="rId2"/>
          <a:stretch>
            <a:fillRect/>
          </a:stretch>
        </p:blipFill>
        <p:spPr>
          <a:xfrm>
            <a:off x="838200" y="2349432"/>
            <a:ext cx="10241007" cy="2840827"/>
          </a:xfrm>
          <a:prstGeom prst="rect">
            <a:avLst/>
          </a:prstGeom>
          <a:noFill/>
        </p:spPr>
      </p:pic>
      <p:sp>
        <p:nvSpPr>
          <p:cNvPr id="5" name="Tijdelijke aanduiding voor dianummer 3">
            <a:extLst>
              <a:ext uri="{FF2B5EF4-FFF2-40B4-BE49-F238E27FC236}">
                <a16:creationId xmlns:a16="http://schemas.microsoft.com/office/drawing/2014/main" id="{A573C3AC-80AD-2F4C-5F5E-9A9E2A9E570B}"/>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18</a:t>
            </a:fld>
            <a:endParaRPr lang="en-US"/>
          </a:p>
        </p:txBody>
      </p:sp>
      <p:sp>
        <p:nvSpPr>
          <p:cNvPr id="2" name="Rectangle 1">
            <a:extLst>
              <a:ext uri="{FF2B5EF4-FFF2-40B4-BE49-F238E27FC236}">
                <a16:creationId xmlns:a16="http://schemas.microsoft.com/office/drawing/2014/main" id="{17839A86-DA3F-0E83-17BD-2BDF44880740}"/>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51854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9A6C-B60E-CA19-87D4-F81471100107}"/>
              </a:ext>
            </a:extLst>
          </p:cNvPr>
          <p:cNvSpPr>
            <a:spLocks noGrp="1"/>
          </p:cNvSpPr>
          <p:nvPr>
            <p:ph type="title"/>
          </p:nvPr>
        </p:nvSpPr>
        <p:spPr>
          <a:xfrm>
            <a:off x="838200" y="365124"/>
            <a:ext cx="10515600" cy="972000"/>
          </a:xfrm>
        </p:spPr>
        <p:txBody>
          <a:bodyPr anchor="t">
            <a:normAutofit/>
          </a:bodyPr>
          <a:lstStyle/>
          <a:p>
            <a:r>
              <a:rPr lang="nl-BE" sz="2800" b="0" err="1">
                <a:solidFill>
                  <a:srgbClr val="6E68AE"/>
                </a:solidFill>
                <a:latin typeface="Poppins Bold"/>
                <a:ea typeface="Calibri"/>
                <a:cs typeface="Poppins Bold"/>
              </a:rPr>
              <a:t>Evolution</a:t>
            </a:r>
            <a:r>
              <a:rPr lang="nl-BE" sz="2800" b="0">
                <a:solidFill>
                  <a:srgbClr val="6E68AE"/>
                </a:solidFill>
                <a:latin typeface="Poppins Bold"/>
                <a:ea typeface="Calibri"/>
                <a:cs typeface="Poppins Bold"/>
              </a:rPr>
              <a:t> des </a:t>
            </a:r>
            <a:r>
              <a:rPr lang="nl-BE" sz="2800" b="0" err="1">
                <a:solidFill>
                  <a:srgbClr val="6E68AE"/>
                </a:solidFill>
                <a:latin typeface="Poppins Bold"/>
                <a:ea typeface="Calibri"/>
                <a:cs typeface="Poppins Bold"/>
              </a:rPr>
              <a:t>groupes</a:t>
            </a:r>
            <a:r>
              <a:rPr lang="nl-BE" sz="2800" b="0">
                <a:solidFill>
                  <a:srgbClr val="6E68AE"/>
                </a:solidFill>
                <a:latin typeface="Poppins Bold"/>
                <a:ea typeface="Calibri"/>
                <a:cs typeface="Poppins Bold"/>
              </a:rPr>
              <a:t> d’ </a:t>
            </a:r>
            <a:r>
              <a:rPr lang="nl-BE" sz="2800" b="0" err="1">
                <a:solidFill>
                  <a:srgbClr val="6E68AE"/>
                </a:solidFill>
                <a:latin typeface="Poppins Bold"/>
                <a:ea typeface="Calibri"/>
                <a:cs typeface="Poppins Bold"/>
              </a:rPr>
              <a:t>allocataires</a:t>
            </a:r>
            <a:endParaRPr lang="nl-NL"/>
          </a:p>
        </p:txBody>
      </p:sp>
      <p:sp>
        <p:nvSpPr>
          <p:cNvPr id="4" name="Tijdelijke aanduiding voor dianummer 3">
            <a:extLst>
              <a:ext uri="{FF2B5EF4-FFF2-40B4-BE49-F238E27FC236}">
                <a16:creationId xmlns:a16="http://schemas.microsoft.com/office/drawing/2014/main" id="{09D24B0C-0A5F-8CFC-BAD3-62F2A566FAEA}"/>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19</a:t>
            </a:fld>
            <a:endParaRPr lang="en-US"/>
          </a:p>
        </p:txBody>
      </p:sp>
      <p:sp>
        <p:nvSpPr>
          <p:cNvPr id="7" name="Tekstvak 2">
            <a:extLst>
              <a:ext uri="{FF2B5EF4-FFF2-40B4-BE49-F238E27FC236}">
                <a16:creationId xmlns:a16="http://schemas.microsoft.com/office/drawing/2014/main" id="{49FBD956-0134-8467-EBF0-7423D0FA9C32}"/>
              </a:ext>
            </a:extLst>
          </p:cNvPr>
          <p:cNvSpPr txBox="1"/>
          <p:nvPr/>
        </p:nvSpPr>
        <p:spPr>
          <a:xfrm>
            <a:off x="838200" y="1375148"/>
            <a:ext cx="10687050" cy="584775"/>
          </a:xfrm>
          <a:prstGeom prst="rect">
            <a:avLst/>
          </a:prstGeom>
          <a:noFill/>
        </p:spPr>
        <p:txBody>
          <a:bodyPr wrap="square" lIns="91440" tIns="45720" rIns="91440" bIns="45720" rtlCol="0" anchor="t">
            <a:spAutoFit/>
          </a:bodyPr>
          <a:lstStyle/>
          <a:p>
            <a:r>
              <a:rPr lang="nl-BE" sz="1600">
                <a:solidFill>
                  <a:srgbClr val="504E59"/>
                </a:solidFill>
                <a:latin typeface="Poppins Bold"/>
                <a:ea typeface="Calibri"/>
                <a:cs typeface="Poppins Bold"/>
              </a:rPr>
              <a:t>Chômage </a:t>
            </a:r>
            <a:r>
              <a:rPr lang="nl-BE" sz="1600" err="1">
                <a:solidFill>
                  <a:srgbClr val="504E59"/>
                </a:solidFill>
                <a:latin typeface="Poppins Bold"/>
                <a:ea typeface="Calibri"/>
                <a:cs typeface="Poppins Bold"/>
              </a:rPr>
              <a:t>historiquement</a:t>
            </a:r>
            <a:r>
              <a:rPr lang="nl-BE" sz="1600">
                <a:solidFill>
                  <a:srgbClr val="504E59"/>
                </a:solidFill>
                <a:latin typeface="Poppins Bold"/>
                <a:ea typeface="Calibri"/>
                <a:cs typeface="Poppins Bold"/>
              </a:rPr>
              <a:t> bas et </a:t>
            </a:r>
            <a:r>
              <a:rPr lang="nl-BE" sz="1600" err="1">
                <a:solidFill>
                  <a:srgbClr val="504E59"/>
                </a:solidFill>
                <a:latin typeface="Poppins Bold"/>
                <a:ea typeface="Calibri"/>
                <a:cs typeface="Poppins Bold"/>
              </a:rPr>
              <a:t>augmentation</a:t>
            </a:r>
            <a:r>
              <a:rPr lang="nl-BE" sz="1600">
                <a:solidFill>
                  <a:srgbClr val="504E59"/>
                </a:solidFill>
                <a:latin typeface="Poppins Bold"/>
                <a:ea typeface="Calibri"/>
                <a:cs typeface="Poppins Bold"/>
              </a:rPr>
              <a:t> des </a:t>
            </a:r>
            <a:r>
              <a:rPr lang="nl-BE" sz="1600" err="1">
                <a:solidFill>
                  <a:srgbClr val="504E59"/>
                </a:solidFill>
                <a:latin typeface="Poppins Bold"/>
                <a:ea typeface="Calibri"/>
                <a:cs typeface="Poppins Bold"/>
              </a:rPr>
              <a:t>allocations</a:t>
            </a:r>
            <a:r>
              <a:rPr lang="nl-BE" sz="1600">
                <a:solidFill>
                  <a:srgbClr val="504E59"/>
                </a:solidFill>
                <a:latin typeface="Poppins Bold"/>
                <a:ea typeface="Calibri"/>
                <a:cs typeface="Poppins Bold"/>
              </a:rPr>
              <a:t> </a:t>
            </a:r>
            <a:r>
              <a:rPr lang="nl-BE" sz="1600" err="1">
                <a:solidFill>
                  <a:srgbClr val="504E59"/>
                </a:solidFill>
                <a:latin typeface="Poppins Bold"/>
                <a:ea typeface="Calibri"/>
                <a:cs typeface="Poppins Bold"/>
              </a:rPr>
              <a:t>d’interruption</a:t>
            </a:r>
            <a:r>
              <a:rPr lang="nl-BE" sz="1600">
                <a:solidFill>
                  <a:srgbClr val="504E59"/>
                </a:solidFill>
                <a:latin typeface="Poppins Bold"/>
                <a:ea typeface="Calibri"/>
                <a:cs typeface="Poppins Bold"/>
              </a:rPr>
              <a:t> </a:t>
            </a:r>
            <a:endParaRPr lang="nl-NL"/>
          </a:p>
          <a:p>
            <a:endParaRPr lang="nl-BE" sz="1600">
              <a:solidFill>
                <a:srgbClr val="504E59"/>
              </a:solidFill>
              <a:latin typeface="Poppins Bold" panose="00000800000000000000" pitchFamily="2" charset="0"/>
              <a:cs typeface="Poppins Bold" panose="00000800000000000000" pitchFamily="2" charset="0"/>
            </a:endParaRPr>
          </a:p>
        </p:txBody>
      </p:sp>
      <p:sp>
        <p:nvSpPr>
          <p:cNvPr id="3" name="Rectangle 2">
            <a:extLst>
              <a:ext uri="{FF2B5EF4-FFF2-40B4-BE49-F238E27FC236}">
                <a16:creationId xmlns:a16="http://schemas.microsoft.com/office/drawing/2014/main" id="{B1B529C3-5F52-94D8-96AD-3DF6BB9A7A09}"/>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9" name="Tabel 8">
            <a:extLst>
              <a:ext uri="{FF2B5EF4-FFF2-40B4-BE49-F238E27FC236}">
                <a16:creationId xmlns:a16="http://schemas.microsoft.com/office/drawing/2014/main" id="{84DD7210-7B6D-EEAB-432D-D59510FD9A44}"/>
              </a:ext>
            </a:extLst>
          </p:cNvPr>
          <p:cNvGraphicFramePr>
            <a:graphicFrameLocks noGrp="1"/>
          </p:cNvGraphicFramePr>
          <p:nvPr>
            <p:extLst>
              <p:ext uri="{D42A27DB-BD31-4B8C-83A1-F6EECF244321}">
                <p14:modId xmlns:p14="http://schemas.microsoft.com/office/powerpoint/2010/main" val="1936532014"/>
              </p:ext>
            </p:extLst>
          </p:nvPr>
        </p:nvGraphicFramePr>
        <p:xfrm>
          <a:off x="1077645" y="2573895"/>
          <a:ext cx="9683849" cy="1941832"/>
        </p:xfrm>
        <a:graphic>
          <a:graphicData uri="http://schemas.openxmlformats.org/drawingml/2006/table">
            <a:tbl>
              <a:tblPr>
                <a:tableStyleId>{5C22544A-7EE6-4342-B048-85BDC9FD1C3A}</a:tableStyleId>
              </a:tblPr>
              <a:tblGrid>
                <a:gridCol w="3026664">
                  <a:extLst>
                    <a:ext uri="{9D8B030D-6E8A-4147-A177-3AD203B41FA5}">
                      <a16:colId xmlns:a16="http://schemas.microsoft.com/office/drawing/2014/main" val="1438242192"/>
                    </a:ext>
                  </a:extLst>
                </a:gridCol>
                <a:gridCol w="1486771">
                  <a:extLst>
                    <a:ext uri="{9D8B030D-6E8A-4147-A177-3AD203B41FA5}">
                      <a16:colId xmlns:a16="http://schemas.microsoft.com/office/drawing/2014/main" val="612633405"/>
                    </a:ext>
                  </a:extLst>
                </a:gridCol>
                <a:gridCol w="5170414">
                  <a:extLst>
                    <a:ext uri="{9D8B030D-6E8A-4147-A177-3AD203B41FA5}">
                      <a16:colId xmlns:a16="http://schemas.microsoft.com/office/drawing/2014/main" val="968907754"/>
                    </a:ext>
                  </a:extLst>
                </a:gridCol>
              </a:tblGrid>
              <a:tr h="485458">
                <a:tc>
                  <a:txBody>
                    <a:bodyPr/>
                    <a:lstStyle/>
                    <a:p>
                      <a:pPr algn="r" fontAlgn="b"/>
                      <a:r>
                        <a:rPr lang="nl-BE" sz="1800" u="none" strike="noStrike">
                          <a:effectLst/>
                        </a:rPr>
                        <a:t> </a:t>
                      </a:r>
                      <a:endParaRPr lang="nl-BE" sz="1800" b="1" i="0" u="none" strike="noStrike">
                        <a:solidFill>
                          <a:srgbClr val="666699"/>
                        </a:solidFill>
                        <a:effectLst/>
                        <a:latin typeface="Calibri Light" panose="020F03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nl-BE" sz="1800" b="1" u="none" strike="noStrike">
                          <a:solidFill>
                            <a:srgbClr val="6E68AE"/>
                          </a:solidFill>
                          <a:effectLst/>
                        </a:rPr>
                        <a:t>2023</a:t>
                      </a:r>
                      <a:endParaRPr lang="nl-BE" sz="1800" b="1" i="0" u="none" strike="noStrike">
                        <a:solidFill>
                          <a:srgbClr val="6E68AE"/>
                        </a:solidFill>
                        <a:effectLst/>
                        <a:latin typeface="Calibri Light" panose="020F03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nl-BE" sz="1800" b="1" u="none" strike="noStrike">
                          <a:solidFill>
                            <a:srgbClr val="6E68AE"/>
                          </a:solidFill>
                          <a:effectLst/>
                        </a:rPr>
                        <a:t>Jalon</a:t>
                      </a:r>
                      <a:endParaRPr lang="nl-BE" sz="1800" b="1" i="0" u="none" strike="noStrike">
                        <a:solidFill>
                          <a:srgbClr val="6E68AE"/>
                        </a:solidFill>
                        <a:effectLst/>
                        <a:latin typeface="Calibri Light" panose="020F03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3468634"/>
                  </a:ext>
                </a:extLst>
              </a:tr>
              <a:tr h="485458">
                <a:tc>
                  <a:txBody>
                    <a:bodyPr/>
                    <a:lstStyle/>
                    <a:p>
                      <a:pPr algn="l" fontAlgn="b"/>
                      <a:r>
                        <a:rPr lang="nl-BE" sz="1600" u="none" strike="noStrike" err="1">
                          <a:effectLst/>
                        </a:rPr>
                        <a:t>Chômeurs</a:t>
                      </a:r>
                      <a:r>
                        <a:rPr lang="nl-BE" sz="1600" u="none" strike="noStrike">
                          <a:effectLst/>
                        </a:rPr>
                        <a:t> complets </a:t>
                      </a:r>
                      <a:r>
                        <a:rPr lang="nl-BE" sz="1600" u="none" strike="noStrike" err="1">
                          <a:effectLst/>
                        </a:rPr>
                        <a:t>indemnisés</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l-BE" sz="1600" u="none" strike="noStrike">
                          <a:effectLst/>
                        </a:rPr>
                        <a:t>295.801 </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fr-FR" sz="1600" u="none" strike="noStrike">
                          <a:effectLst/>
                        </a:rPr>
                        <a:t>Niveau le plus bas depuis 1977 (290.804 unités)</a:t>
                      </a:r>
                      <a:endParaRPr lang="fr-FR"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4270285"/>
                  </a:ext>
                </a:extLst>
              </a:tr>
              <a:tr h="485458">
                <a:tc>
                  <a:txBody>
                    <a:bodyPr/>
                    <a:lstStyle/>
                    <a:p>
                      <a:pPr algn="l" fontAlgn="b"/>
                      <a:r>
                        <a:rPr lang="nl-BE" sz="1600" u="none" strike="noStrike">
                          <a:effectLst/>
                        </a:rPr>
                        <a:t>Chômage temporaire</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l-BE" sz="1600" u="none" strike="noStrike">
                          <a:effectLst/>
                        </a:rPr>
                        <a:t>121.127 </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fr-FR" sz="1600" u="none" strike="noStrike">
                          <a:effectLst/>
                        </a:rPr>
                        <a:t>Niveau le plus bas depuis 2019 (98.341 unités)</a:t>
                      </a:r>
                      <a:endParaRPr lang="fr-FR"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7067357"/>
                  </a:ext>
                </a:extLst>
              </a:tr>
              <a:tr h="485458">
                <a:tc>
                  <a:txBody>
                    <a:bodyPr/>
                    <a:lstStyle/>
                    <a:p>
                      <a:pPr algn="l" fontAlgn="b"/>
                      <a:r>
                        <a:rPr lang="nl-BE" sz="1600" u="none" strike="noStrike" err="1">
                          <a:effectLst/>
                        </a:rPr>
                        <a:t>Allocations</a:t>
                      </a:r>
                      <a:r>
                        <a:rPr lang="nl-BE" sz="1600" u="none" strike="noStrike">
                          <a:effectLst/>
                        </a:rPr>
                        <a:t> </a:t>
                      </a:r>
                      <a:r>
                        <a:rPr lang="nl-BE" sz="1600" u="none" strike="noStrike" err="1">
                          <a:effectLst/>
                        </a:rPr>
                        <a:t>d'interruption</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l-BE" sz="1600" u="none" strike="noStrike">
                          <a:effectLst/>
                        </a:rPr>
                        <a:t>238.936 </a:t>
                      </a:r>
                      <a:endParaRPr lang="nl-BE"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fr-FR" sz="1600" u="none" strike="noStrike">
                          <a:effectLst/>
                        </a:rPr>
                        <a:t>Niveau le plus haut depuis 2020 (252.046 unités)</a:t>
                      </a:r>
                      <a:endParaRPr lang="fr-FR" sz="1600" b="0" i="0" u="none" strike="noStrike">
                        <a:solidFill>
                          <a:srgbClr val="000000"/>
                        </a:solidFill>
                        <a:effectLst/>
                        <a:latin typeface="Calibri Light" panose="020F03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218681"/>
                  </a:ext>
                </a:extLst>
              </a:tr>
            </a:tbl>
          </a:graphicData>
        </a:graphic>
      </p:graphicFrame>
    </p:spTree>
    <p:extLst>
      <p:ext uri="{BB962C8B-B14F-4D97-AF65-F5344CB8AC3E}">
        <p14:creationId xmlns:p14="http://schemas.microsoft.com/office/powerpoint/2010/main" val="213320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3">
            <a:extLst>
              <a:ext uri="{FF2B5EF4-FFF2-40B4-BE49-F238E27FC236}">
                <a16:creationId xmlns:a16="http://schemas.microsoft.com/office/drawing/2014/main" id="{8F6BB846-C89E-0D04-FDCA-296654F36AF8}"/>
              </a:ext>
            </a:extLst>
          </p:cNvPr>
          <p:cNvSpPr>
            <a:spLocks noGrp="1"/>
          </p:cNvSpPr>
          <p:nvPr>
            <p:ph type="sldNum" sz="quarter" idx="10"/>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2</a:t>
            </a:fld>
            <a:endParaRPr lang="en-US"/>
          </a:p>
        </p:txBody>
      </p:sp>
      <p:sp>
        <p:nvSpPr>
          <p:cNvPr id="5" name="Titel 4">
            <a:extLst>
              <a:ext uri="{FF2B5EF4-FFF2-40B4-BE49-F238E27FC236}">
                <a16:creationId xmlns:a16="http://schemas.microsoft.com/office/drawing/2014/main" id="{FEA5E52F-FED8-4B4E-A576-EF8AC1315A03}"/>
              </a:ext>
            </a:extLst>
          </p:cNvPr>
          <p:cNvSpPr>
            <a:spLocks noGrp="1"/>
          </p:cNvSpPr>
          <p:nvPr>
            <p:ph type="title"/>
          </p:nvPr>
        </p:nvSpPr>
        <p:spPr/>
        <p:txBody>
          <a:bodyPr anchor="t">
            <a:normAutofit/>
          </a:bodyPr>
          <a:lstStyle/>
          <a:p>
            <a:r>
              <a:rPr lang="nl-BE" sz="2800">
                <a:solidFill>
                  <a:srgbClr val="6E68AE"/>
                </a:solidFill>
                <a:latin typeface="Poppins"/>
                <a:cs typeface="Poppins"/>
              </a:rPr>
              <a:t>Agenda</a:t>
            </a:r>
          </a:p>
        </p:txBody>
      </p:sp>
      <p:sp>
        <p:nvSpPr>
          <p:cNvPr id="11" name="Espace réservé du contenu 10">
            <a:extLst>
              <a:ext uri="{FF2B5EF4-FFF2-40B4-BE49-F238E27FC236}">
                <a16:creationId xmlns:a16="http://schemas.microsoft.com/office/drawing/2014/main" id="{25519EA0-17F6-256D-20CD-57FC28A06F74}"/>
              </a:ext>
            </a:extLst>
          </p:cNvPr>
          <p:cNvSpPr>
            <a:spLocks noGrp="1"/>
          </p:cNvSpPr>
          <p:nvPr>
            <p:ph idx="12"/>
          </p:nvPr>
        </p:nvSpPr>
        <p:spPr>
          <a:xfrm>
            <a:off x="838200" y="1508399"/>
            <a:ext cx="10489200" cy="4680000"/>
          </a:xfrm>
        </p:spPr>
        <p:txBody>
          <a:bodyPr vert="horz" lIns="91440" tIns="45720" rIns="91440" bIns="45720" rtlCol="0" anchor="t">
            <a:normAutofit fontScale="92500" lnSpcReduction="10000"/>
          </a:bodyPr>
          <a:lstStyle/>
          <a:p>
            <a:pPr marL="271145" indent="-271145">
              <a:buClr>
                <a:srgbClr val="6E68AE"/>
              </a:buClr>
              <a:buFont typeface="Arial" panose="020B0604020202020204" pitchFamily="34" charset="0"/>
              <a:buChar char="•"/>
            </a:pPr>
            <a:r>
              <a:rPr lang="fr-BE" sz="2600" dirty="0"/>
              <a:t>L’ONEM en 2023 </a:t>
            </a:r>
            <a:endParaRPr lang="nl-NL" dirty="0"/>
          </a:p>
          <a:p>
            <a:pPr marL="271145" indent="-271145">
              <a:buClr>
                <a:srgbClr val="6E68AE"/>
              </a:buClr>
              <a:buFont typeface="Arial" panose="020B0604020202020204" pitchFamily="34" charset="0"/>
              <a:buChar char="•"/>
            </a:pPr>
            <a:r>
              <a:rPr lang="fr-BE" sz="2600" dirty="0"/>
              <a:t>Evolutions économiques</a:t>
            </a:r>
            <a:endParaRPr lang="fr-BE" dirty="0"/>
          </a:p>
          <a:p>
            <a:pPr marL="271145" indent="-271145">
              <a:buClr>
                <a:srgbClr val="6E68AE"/>
              </a:buClr>
              <a:buFont typeface="Arial" panose="020B0604020202020204" pitchFamily="34" charset="0"/>
              <a:buChar char="•"/>
            </a:pPr>
            <a:r>
              <a:rPr lang="fr-BE" sz="2600" dirty="0"/>
              <a:t>Chômage complet</a:t>
            </a:r>
            <a:endParaRPr lang="fr-BE" dirty="0"/>
          </a:p>
          <a:p>
            <a:pPr marL="271145" indent="-271145">
              <a:buClr>
                <a:srgbClr val="6E68AE"/>
              </a:buClr>
              <a:buFont typeface="Arial" panose="020B0604020202020204" pitchFamily="34" charset="0"/>
              <a:buChar char="•"/>
            </a:pPr>
            <a:r>
              <a:rPr lang="fr-BE" sz="2600" dirty="0"/>
              <a:t>Chômage temporaire</a:t>
            </a:r>
            <a:endParaRPr lang="fr-BE" dirty="0"/>
          </a:p>
          <a:p>
            <a:pPr marL="271145" indent="-271145">
              <a:buClr>
                <a:srgbClr val="6E68AE"/>
              </a:buClr>
              <a:buFont typeface="Arial" panose="020B0604020202020204" pitchFamily="34" charset="0"/>
              <a:buChar char="•"/>
            </a:pPr>
            <a:r>
              <a:rPr lang="fr-BE" sz="2600" dirty="0"/>
              <a:t>Les allocations d’interruption</a:t>
            </a:r>
            <a:endParaRPr lang="fr-BE" dirty="0"/>
          </a:p>
          <a:p>
            <a:pPr marL="271145" indent="-271145">
              <a:buClr>
                <a:srgbClr val="6E68AE"/>
              </a:buClr>
              <a:buFont typeface="Arial" panose="020B0604020202020204" pitchFamily="34" charset="0"/>
              <a:buChar char="•"/>
            </a:pPr>
            <a:r>
              <a:rPr lang="fr-BE" sz="2600" dirty="0"/>
              <a:t>Budget</a:t>
            </a:r>
            <a:endParaRPr lang="fr-BE" sz="2600" dirty="0">
              <a:ea typeface="Calibri"/>
              <a:cs typeface="Calibri"/>
            </a:endParaRPr>
          </a:p>
          <a:p>
            <a:pPr marL="271145" indent="-271145">
              <a:buClr>
                <a:srgbClr val="6E68AE"/>
              </a:buClr>
              <a:buFont typeface="Arial" panose="020B0604020202020204" pitchFamily="34" charset="0"/>
              <a:buChar char="•"/>
            </a:pPr>
            <a:r>
              <a:rPr lang="fr-BE" sz="2600" dirty="0"/>
              <a:t>Lutter contre la fraude</a:t>
            </a:r>
            <a:endParaRPr lang="fr-BE" sz="2600" dirty="0">
              <a:ea typeface="Calibri"/>
              <a:cs typeface="Calibri"/>
            </a:endParaRPr>
          </a:p>
          <a:p>
            <a:pPr marL="271145" indent="-271145">
              <a:buClr>
                <a:srgbClr val="6E68AE"/>
              </a:buClr>
              <a:buFont typeface="Arial" panose="020B0604020202020204" pitchFamily="34" charset="0"/>
              <a:buChar char="•"/>
            </a:pPr>
            <a:r>
              <a:rPr lang="fr-BE" sz="2600" dirty="0"/>
              <a:t>Sanctions</a:t>
            </a:r>
            <a:endParaRPr lang="fr-FR" dirty="0"/>
          </a:p>
          <a:p>
            <a:pPr marL="271145" indent="-271145">
              <a:buClr>
                <a:srgbClr val="6E68AE"/>
              </a:buClr>
              <a:buFont typeface="Arial" panose="020B0604020202020204" pitchFamily="34" charset="0"/>
              <a:buChar char="•"/>
            </a:pPr>
            <a:r>
              <a:rPr lang="fr-BE" sz="2600" dirty="0"/>
              <a:t>Le Fonds de Fermeture d’entreprises</a:t>
            </a:r>
          </a:p>
          <a:p>
            <a:pPr marL="271145" indent="-271145">
              <a:buClr>
                <a:srgbClr val="6E68AE"/>
              </a:buClr>
              <a:buFont typeface="Arial" panose="020B0604020202020204" pitchFamily="34" charset="0"/>
              <a:buChar char="•"/>
            </a:pPr>
            <a:r>
              <a:rPr lang="fr-BE" sz="2600" dirty="0"/>
              <a:t>Perspectives 2024</a:t>
            </a:r>
            <a:endParaRPr lang="fr-FR" dirty="0"/>
          </a:p>
          <a:p>
            <a:pPr marL="271145" indent="-271145">
              <a:buClr>
                <a:srgbClr val="6E68AE"/>
              </a:buClr>
              <a:buFont typeface="Arial" panose="020B0604020202020204" pitchFamily="34" charset="0"/>
              <a:buChar char="•"/>
            </a:pPr>
            <a:endParaRPr lang="fr-BE" sz="2400" dirty="0">
              <a:ea typeface="Calibri"/>
              <a:cs typeface="Calibri"/>
            </a:endParaRPr>
          </a:p>
          <a:p>
            <a:pPr marL="0" indent="0">
              <a:buNone/>
            </a:pPr>
            <a:endParaRPr lang="fr-BE" dirty="0">
              <a:ea typeface="Calibri"/>
              <a:cs typeface="Calibri"/>
            </a:endParaRPr>
          </a:p>
        </p:txBody>
      </p:sp>
      <p:sp>
        <p:nvSpPr>
          <p:cNvPr id="2" name="Rectangle 1">
            <a:extLst>
              <a:ext uri="{FF2B5EF4-FFF2-40B4-BE49-F238E27FC236}">
                <a16:creationId xmlns:a16="http://schemas.microsoft.com/office/drawing/2014/main" id="{22EF38CE-53E8-37FC-6536-21C0DCB42063}"/>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081515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9CD89A58-9853-08EC-BF81-47C97CF644F0}"/>
              </a:ext>
            </a:extLst>
          </p:cNvPr>
          <p:cNvPicPr>
            <a:picLocks noGrp="1" noChangeAspect="1"/>
          </p:cNvPicPr>
          <p:nvPr>
            <p:ph idx="1"/>
          </p:nvPr>
        </p:nvPicPr>
        <p:blipFill>
          <a:blip r:embed="rId2"/>
          <a:stretch>
            <a:fillRect/>
          </a:stretch>
        </p:blipFill>
        <p:spPr>
          <a:xfrm>
            <a:off x="838201" y="2460568"/>
            <a:ext cx="10076344" cy="2500562"/>
          </a:xfrm>
          <a:prstGeom prst="rect">
            <a:avLst/>
          </a:prstGeom>
        </p:spPr>
      </p:pic>
      <p:sp>
        <p:nvSpPr>
          <p:cNvPr id="2" name="Title 1">
            <a:extLst>
              <a:ext uri="{FF2B5EF4-FFF2-40B4-BE49-F238E27FC236}">
                <a16:creationId xmlns:a16="http://schemas.microsoft.com/office/drawing/2014/main" id="{4921FE1A-682F-1366-F787-4C1380ABC014}"/>
              </a:ext>
            </a:extLst>
          </p:cNvPr>
          <p:cNvSpPr>
            <a:spLocks noGrp="1"/>
          </p:cNvSpPr>
          <p:nvPr>
            <p:ph type="title"/>
          </p:nvPr>
        </p:nvSpPr>
        <p:spPr>
          <a:xfrm>
            <a:off x="838200" y="365124"/>
            <a:ext cx="10861964" cy="972000"/>
          </a:xfrm>
        </p:spPr>
        <p:txBody>
          <a:bodyPr anchor="t">
            <a:normAutofit/>
          </a:bodyPr>
          <a:lstStyle/>
          <a:p>
            <a:r>
              <a:rPr lang="nl-BE" sz="2800" b="0" err="1">
                <a:solidFill>
                  <a:srgbClr val="6E68AE"/>
                </a:solidFill>
                <a:latin typeface="Poppins Bold"/>
                <a:ea typeface="Calibri"/>
                <a:cs typeface="Poppins Bold"/>
              </a:rPr>
              <a:t>Structure</a:t>
            </a:r>
            <a:r>
              <a:rPr lang="nl-BE" sz="2800" b="0">
                <a:solidFill>
                  <a:srgbClr val="6E68AE"/>
                </a:solidFill>
                <a:latin typeface="Poppins Bold"/>
                <a:ea typeface="Calibri"/>
                <a:cs typeface="Poppins Bold"/>
              </a:rPr>
              <a:t> de la </a:t>
            </a:r>
            <a:r>
              <a:rPr lang="nl-BE" sz="2800" b="0" err="1">
                <a:solidFill>
                  <a:srgbClr val="6E68AE"/>
                </a:solidFill>
                <a:latin typeface="Poppins Bold"/>
                <a:ea typeface="Calibri"/>
                <a:cs typeface="Poppins Bold"/>
              </a:rPr>
              <a:t>population</a:t>
            </a:r>
            <a:r>
              <a:rPr lang="nl-BE" sz="2800" b="0">
                <a:solidFill>
                  <a:srgbClr val="6E68AE"/>
                </a:solidFill>
                <a:latin typeface="Poppins Bold"/>
                <a:ea typeface="Calibri"/>
                <a:cs typeface="Poppins Bold"/>
              </a:rPr>
              <a:t> en </a:t>
            </a:r>
            <a:r>
              <a:rPr lang="nl-BE" sz="2800" b="0" err="1">
                <a:solidFill>
                  <a:srgbClr val="6E68AE"/>
                </a:solidFill>
                <a:latin typeface="Poppins Bold"/>
                <a:ea typeface="Calibri"/>
                <a:cs typeface="Poppins Bold"/>
              </a:rPr>
              <a:t>âge</a:t>
            </a:r>
            <a:r>
              <a:rPr lang="nl-BE" sz="2800" b="0">
                <a:solidFill>
                  <a:srgbClr val="6E68AE"/>
                </a:solidFill>
                <a:latin typeface="Poppins Bold"/>
                <a:ea typeface="Calibri"/>
                <a:cs typeface="Poppins Bold"/>
              </a:rPr>
              <a:t> de </a:t>
            </a:r>
            <a:r>
              <a:rPr lang="nl-BE" sz="2800" b="0" err="1">
                <a:solidFill>
                  <a:srgbClr val="6E68AE"/>
                </a:solidFill>
                <a:latin typeface="Poppins Bold"/>
                <a:ea typeface="Calibri"/>
                <a:cs typeface="Poppins Bold"/>
              </a:rPr>
              <a:t>travailler</a:t>
            </a:r>
            <a:r>
              <a:rPr lang="nl-BE" sz="2800" b="0">
                <a:solidFill>
                  <a:srgbClr val="6E68AE"/>
                </a:solidFill>
                <a:latin typeface="Poppins Bold"/>
                <a:ea typeface="Calibri"/>
                <a:cs typeface="Poppins Bold"/>
              </a:rPr>
              <a:t> en 2022</a:t>
            </a:r>
            <a:r>
              <a:rPr lang="nl-BE" sz="2800" b="0">
                <a:solidFill>
                  <a:srgbClr val="6E68AE"/>
                </a:solidFill>
                <a:latin typeface="Poppins Bold"/>
                <a:cs typeface="Poppins Bold"/>
              </a:rPr>
              <a:t>*</a:t>
            </a:r>
            <a:endParaRPr lang="en-GB" sz="2800" b="0">
              <a:solidFill>
                <a:srgbClr val="6E68AE"/>
              </a:solidFill>
              <a:latin typeface="Poppins Bold"/>
              <a:cs typeface="Poppins Bold"/>
            </a:endParaRPr>
          </a:p>
        </p:txBody>
      </p:sp>
      <p:sp>
        <p:nvSpPr>
          <p:cNvPr id="8" name="Tijdelijke aanduiding voor dianummer 3">
            <a:extLst>
              <a:ext uri="{FF2B5EF4-FFF2-40B4-BE49-F238E27FC236}">
                <a16:creationId xmlns:a16="http://schemas.microsoft.com/office/drawing/2014/main" id="{0C7D583E-1102-EAC1-EFC5-56E89537A44A}"/>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20</a:t>
            </a:fld>
            <a:endParaRPr lang="en-US"/>
          </a:p>
        </p:txBody>
      </p:sp>
      <p:sp>
        <p:nvSpPr>
          <p:cNvPr id="6" name="Ovaal 6">
            <a:extLst>
              <a:ext uri="{FF2B5EF4-FFF2-40B4-BE49-F238E27FC236}">
                <a16:creationId xmlns:a16="http://schemas.microsoft.com/office/drawing/2014/main" id="{42BF1CAB-B154-D9E1-1997-C10DA4350979}"/>
              </a:ext>
            </a:extLst>
          </p:cNvPr>
          <p:cNvSpPr/>
          <p:nvPr/>
        </p:nvSpPr>
        <p:spPr>
          <a:xfrm>
            <a:off x="3695139" y="2877030"/>
            <a:ext cx="733985" cy="304320"/>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6">
            <a:extLst>
              <a:ext uri="{FF2B5EF4-FFF2-40B4-BE49-F238E27FC236}">
                <a16:creationId xmlns:a16="http://schemas.microsoft.com/office/drawing/2014/main" id="{0F4B8122-7E09-E851-CA48-A09AA504C09E}"/>
              </a:ext>
            </a:extLst>
          </p:cNvPr>
          <p:cNvSpPr txBox="1"/>
          <p:nvPr/>
        </p:nvSpPr>
        <p:spPr>
          <a:xfrm>
            <a:off x="838200" y="1337125"/>
            <a:ext cx="11082904" cy="338554"/>
          </a:xfrm>
          <a:prstGeom prst="rect">
            <a:avLst/>
          </a:prstGeom>
          <a:noFill/>
        </p:spPr>
        <p:txBody>
          <a:bodyPr wrap="square" lIns="91440" tIns="45720" rIns="91440" bIns="45720" rtlCol="0" anchor="t">
            <a:spAutoFit/>
          </a:bodyPr>
          <a:lstStyle/>
          <a:p>
            <a:r>
              <a:rPr lang="nl-BE" sz="1600" err="1">
                <a:solidFill>
                  <a:srgbClr val="504E59"/>
                </a:solidFill>
                <a:latin typeface="Poppins Bold"/>
                <a:ea typeface="Calibri"/>
                <a:cs typeface="Poppins Bold"/>
              </a:rPr>
              <a:t>L'inactivité</a:t>
            </a:r>
            <a:r>
              <a:rPr lang="nl-BE" sz="1600">
                <a:solidFill>
                  <a:srgbClr val="504E59"/>
                </a:solidFill>
                <a:latin typeface="Poppins Bold"/>
                <a:ea typeface="Calibri"/>
                <a:cs typeface="Poppins Bold"/>
              </a:rPr>
              <a:t> </a:t>
            </a:r>
            <a:r>
              <a:rPr lang="nl-BE" sz="1600" err="1">
                <a:solidFill>
                  <a:srgbClr val="504E59"/>
                </a:solidFill>
                <a:latin typeface="Poppins Bold"/>
                <a:ea typeface="Calibri"/>
                <a:cs typeface="Poppins Bold"/>
              </a:rPr>
              <a:t>relativement</a:t>
            </a:r>
            <a:r>
              <a:rPr lang="nl-BE" sz="1600">
                <a:solidFill>
                  <a:srgbClr val="504E59"/>
                </a:solidFill>
                <a:latin typeface="Poppins Bold"/>
                <a:ea typeface="Calibri"/>
                <a:cs typeface="Poppins Bold"/>
              </a:rPr>
              <a:t> </a:t>
            </a:r>
            <a:r>
              <a:rPr lang="nl-BE" sz="1600" err="1">
                <a:solidFill>
                  <a:srgbClr val="504E59"/>
                </a:solidFill>
                <a:latin typeface="Poppins Bold"/>
                <a:ea typeface="Calibri"/>
                <a:cs typeface="Poppins Bold"/>
              </a:rPr>
              <a:t>élevée</a:t>
            </a:r>
            <a:r>
              <a:rPr lang="nl-BE" sz="1600">
                <a:solidFill>
                  <a:srgbClr val="504E59"/>
                </a:solidFill>
                <a:latin typeface="Poppins Bold"/>
                <a:ea typeface="Calibri"/>
                <a:cs typeface="Poppins Bold"/>
              </a:rPr>
              <a:t> </a:t>
            </a:r>
            <a:r>
              <a:rPr lang="nl-BE" sz="1600" err="1">
                <a:solidFill>
                  <a:srgbClr val="504E59"/>
                </a:solidFill>
                <a:latin typeface="Poppins Bold"/>
                <a:ea typeface="Calibri"/>
                <a:cs typeface="Poppins Bold"/>
              </a:rPr>
              <a:t>persiste</a:t>
            </a:r>
            <a:r>
              <a:rPr lang="nl-BE" sz="1600">
                <a:solidFill>
                  <a:srgbClr val="504E59"/>
                </a:solidFill>
                <a:latin typeface="Poppins Bold"/>
                <a:ea typeface="Calibri"/>
                <a:cs typeface="Poppins Bold"/>
              </a:rPr>
              <a:t> en </a:t>
            </a:r>
            <a:r>
              <a:rPr lang="nl-BE" sz="1600" err="1">
                <a:solidFill>
                  <a:srgbClr val="504E59"/>
                </a:solidFill>
                <a:latin typeface="Poppins Bold"/>
                <a:ea typeface="Calibri"/>
                <a:cs typeface="Poppins Bold"/>
              </a:rPr>
              <a:t>Belgique</a:t>
            </a:r>
            <a:r>
              <a:rPr lang="nl-BE" sz="1600">
                <a:solidFill>
                  <a:srgbClr val="504E59"/>
                </a:solidFill>
                <a:latin typeface="Poppins Bold"/>
                <a:ea typeface="Calibri"/>
                <a:cs typeface="Poppins Bold"/>
              </a:rPr>
              <a:t>.</a:t>
            </a:r>
            <a:endParaRPr lang="nl-NL"/>
          </a:p>
        </p:txBody>
      </p:sp>
      <p:sp>
        <p:nvSpPr>
          <p:cNvPr id="7" name="Tekstvak 6">
            <a:extLst>
              <a:ext uri="{FF2B5EF4-FFF2-40B4-BE49-F238E27FC236}">
                <a16:creationId xmlns:a16="http://schemas.microsoft.com/office/drawing/2014/main" id="{8C2259D7-5907-D7EE-7A51-9D8EAACED7F6}"/>
              </a:ext>
            </a:extLst>
          </p:cNvPr>
          <p:cNvSpPr txBox="1"/>
          <p:nvPr/>
        </p:nvSpPr>
        <p:spPr>
          <a:xfrm>
            <a:off x="838200" y="6215877"/>
            <a:ext cx="5392882" cy="276999"/>
          </a:xfrm>
          <a:prstGeom prst="rect">
            <a:avLst/>
          </a:prstGeom>
          <a:noFill/>
        </p:spPr>
        <p:txBody>
          <a:bodyPr wrap="square" lIns="91440" tIns="45720" rIns="91440" bIns="45720" rtlCol="0" anchor="t">
            <a:spAutoFit/>
          </a:bodyPr>
          <a:lstStyle/>
          <a:p>
            <a:r>
              <a:rPr lang="nl-BE" sz="1200"/>
              <a:t>* </a:t>
            </a:r>
            <a:r>
              <a:rPr lang="nl-BE" sz="1200" err="1"/>
              <a:t>Chiffres</a:t>
            </a:r>
            <a:r>
              <a:rPr lang="nl-BE" sz="1200"/>
              <a:t> </a:t>
            </a:r>
            <a:r>
              <a:rPr lang="nl-BE" sz="1200" err="1"/>
              <a:t>Eurostat</a:t>
            </a:r>
            <a:r>
              <a:rPr lang="nl-BE" sz="1200"/>
              <a:t>: 2023 pas </a:t>
            </a:r>
            <a:r>
              <a:rPr lang="nl-BE" sz="1200" err="1"/>
              <a:t>encore</a:t>
            </a:r>
            <a:r>
              <a:rPr lang="nl-BE" sz="1200"/>
              <a:t> </a:t>
            </a:r>
            <a:r>
              <a:rPr lang="nl-BE" sz="1200" err="1"/>
              <a:t>publié</a:t>
            </a:r>
            <a:endParaRPr lang="nl-BE" sz="1200">
              <a:cs typeface="Calibri"/>
            </a:endParaRPr>
          </a:p>
        </p:txBody>
      </p:sp>
      <p:sp>
        <p:nvSpPr>
          <p:cNvPr id="5" name="Rectangle 4">
            <a:extLst>
              <a:ext uri="{FF2B5EF4-FFF2-40B4-BE49-F238E27FC236}">
                <a16:creationId xmlns:a16="http://schemas.microsoft.com/office/drawing/2014/main" id="{5291D783-C6EB-500E-6ABE-D0CAB4AAB16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98496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BD96-E875-463A-B904-A41EBDD5D930}"/>
              </a:ext>
            </a:extLst>
          </p:cNvPr>
          <p:cNvSpPr>
            <a:spLocks noGrp="1"/>
          </p:cNvSpPr>
          <p:nvPr>
            <p:ph type="title"/>
          </p:nvPr>
        </p:nvSpPr>
        <p:spPr>
          <a:xfrm>
            <a:off x="838200" y="365124"/>
            <a:ext cx="10981764" cy="972000"/>
          </a:xfrm>
        </p:spPr>
        <p:txBody>
          <a:bodyPr anchor="t">
            <a:normAutofit/>
          </a:bodyPr>
          <a:lstStyle/>
          <a:p>
            <a:r>
              <a:rPr lang="fr-FR" sz="2800" b="0">
                <a:solidFill>
                  <a:srgbClr val="6E68AE"/>
                </a:solidFill>
                <a:latin typeface="Poppins Bold"/>
                <a:ea typeface="Calibri"/>
                <a:cs typeface="Poppins Bold"/>
              </a:rPr>
              <a:t>Indicateurs conjoncturels du marché de l’emploi </a:t>
            </a:r>
            <a:br>
              <a:rPr lang="fr-FR" sz="2800" b="0">
                <a:solidFill>
                  <a:srgbClr val="6E68AE"/>
                </a:solidFill>
                <a:latin typeface="Poppins Bold"/>
                <a:ea typeface="Calibri"/>
                <a:cs typeface="Poppins Bold"/>
              </a:rPr>
            </a:br>
            <a:r>
              <a:rPr lang="fr-FR" sz="2800" b="0">
                <a:solidFill>
                  <a:srgbClr val="6E68AE"/>
                </a:solidFill>
                <a:latin typeface="Poppins Bold"/>
                <a:ea typeface="Calibri"/>
                <a:cs typeface="Poppins Bold"/>
              </a:rPr>
              <a:t>en Belgique</a:t>
            </a:r>
            <a:endParaRPr lang="nl-NL"/>
          </a:p>
        </p:txBody>
      </p:sp>
      <p:sp>
        <p:nvSpPr>
          <p:cNvPr id="7" name="Tijdelijke aanduiding voor dianummer 3">
            <a:extLst>
              <a:ext uri="{FF2B5EF4-FFF2-40B4-BE49-F238E27FC236}">
                <a16:creationId xmlns:a16="http://schemas.microsoft.com/office/drawing/2014/main" id="{36668D36-860F-6C49-C808-E74C8DB90EDD}"/>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21</a:t>
            </a:fld>
            <a:endParaRPr lang="en-US"/>
          </a:p>
        </p:txBody>
      </p:sp>
      <p:sp>
        <p:nvSpPr>
          <p:cNvPr id="5" name="ZoneTexte 4">
            <a:extLst>
              <a:ext uri="{FF2B5EF4-FFF2-40B4-BE49-F238E27FC236}">
                <a16:creationId xmlns:a16="http://schemas.microsoft.com/office/drawing/2014/main" id="{EBB5E201-8C55-4067-8D4E-B81FC407E841}"/>
              </a:ext>
            </a:extLst>
          </p:cNvPr>
          <p:cNvSpPr txBox="1"/>
          <p:nvPr/>
        </p:nvSpPr>
        <p:spPr>
          <a:xfrm>
            <a:off x="838200" y="6212215"/>
            <a:ext cx="8430723" cy="492443"/>
          </a:xfrm>
          <a:prstGeom prst="rect">
            <a:avLst/>
          </a:prstGeom>
          <a:noFill/>
        </p:spPr>
        <p:txBody>
          <a:bodyPr wrap="square" lIns="91440" tIns="45720" rIns="91440" bIns="45720" rtlCol="0" anchor="t">
            <a:spAutoFit/>
          </a:bodyPr>
          <a:lstStyle/>
          <a:p>
            <a:r>
              <a:rPr lang="nl-NL" sz="1400">
                <a:latin typeface="Calibri Light"/>
                <a:ea typeface="Calibri Light"/>
                <a:cs typeface="Calibri Light"/>
              </a:rPr>
              <a:t>*En raison de sa nature, l'évolution du baromètre conjoncturel est exprimée en points plutôt qu'en pourcentages.</a:t>
            </a:r>
          </a:p>
          <a:p>
            <a:endParaRPr lang="nl-NL" sz="1200">
              <a:ea typeface="Calibri"/>
              <a:cs typeface="Calibri"/>
            </a:endParaRPr>
          </a:p>
        </p:txBody>
      </p:sp>
      <p:sp>
        <p:nvSpPr>
          <p:cNvPr id="3" name="Rectangle 2">
            <a:extLst>
              <a:ext uri="{FF2B5EF4-FFF2-40B4-BE49-F238E27FC236}">
                <a16:creationId xmlns:a16="http://schemas.microsoft.com/office/drawing/2014/main" id="{51BAF4AB-DA1B-6B97-05CE-8886FA27E227}"/>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Tijdelijke aanduiding voor inhoud 10">
            <a:extLst>
              <a:ext uri="{FF2B5EF4-FFF2-40B4-BE49-F238E27FC236}">
                <a16:creationId xmlns:a16="http://schemas.microsoft.com/office/drawing/2014/main" id="{7B24BBBE-86C4-14CD-B105-53B61FAD0FD8}"/>
              </a:ext>
            </a:extLst>
          </p:cNvPr>
          <p:cNvPicPr>
            <a:picLocks noGrp="1" noChangeAspect="1"/>
          </p:cNvPicPr>
          <p:nvPr>
            <p:ph idx="1"/>
          </p:nvPr>
        </p:nvPicPr>
        <p:blipFill>
          <a:blip r:embed="rId3"/>
          <a:stretch>
            <a:fillRect/>
          </a:stretch>
        </p:blipFill>
        <p:spPr>
          <a:xfrm>
            <a:off x="713118" y="2683203"/>
            <a:ext cx="10765764" cy="3140015"/>
          </a:xfrm>
          <a:prstGeom prst="rect">
            <a:avLst/>
          </a:prstGeom>
        </p:spPr>
      </p:pic>
      <p:sp>
        <p:nvSpPr>
          <p:cNvPr id="8" name="Tekstvak 2">
            <a:extLst>
              <a:ext uri="{FF2B5EF4-FFF2-40B4-BE49-F238E27FC236}">
                <a16:creationId xmlns:a16="http://schemas.microsoft.com/office/drawing/2014/main" id="{DA17A27C-3EC8-8910-B1C5-CD215D70F1AB}"/>
              </a:ext>
            </a:extLst>
          </p:cNvPr>
          <p:cNvSpPr txBox="1"/>
          <p:nvPr/>
        </p:nvSpPr>
        <p:spPr>
          <a:xfrm>
            <a:off x="838200" y="1468456"/>
            <a:ext cx="10687050" cy="830997"/>
          </a:xfrm>
          <a:prstGeom prst="rect">
            <a:avLst/>
          </a:prstGeom>
          <a:noFill/>
        </p:spPr>
        <p:txBody>
          <a:bodyPr wrap="square" lIns="91440" tIns="45720" rIns="91440" bIns="45720" rtlCol="0" anchor="t">
            <a:spAutoFit/>
          </a:bodyPr>
          <a:lstStyle/>
          <a:p>
            <a:r>
              <a:rPr lang="fr-FR" sz="1600" dirty="0">
                <a:solidFill>
                  <a:srgbClr val="504E59"/>
                </a:solidFill>
                <a:latin typeface="Poppins Bold"/>
                <a:ea typeface="Calibri"/>
                <a:cs typeface="Poppins Bold"/>
              </a:rPr>
              <a:t>En raison de certaines incertitudes en 2023, la croissance n'est que légèrement positive. </a:t>
            </a:r>
          </a:p>
          <a:p>
            <a:r>
              <a:rPr lang="fr-FR" sz="1600" dirty="0">
                <a:solidFill>
                  <a:srgbClr val="504E59"/>
                </a:solidFill>
                <a:latin typeface="Poppins Bold"/>
                <a:ea typeface="Calibri"/>
                <a:cs typeface="Poppins Bold"/>
              </a:rPr>
              <a:t>Une crise conjoncturelle majeure semble toutefois avoir été évitée. </a:t>
            </a:r>
            <a:endParaRPr lang="nl-NL" dirty="0"/>
          </a:p>
          <a:p>
            <a:endParaRPr lang="nl-BE" sz="1600" dirty="0">
              <a:solidFill>
                <a:srgbClr val="504E59"/>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365938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69A2-7715-4053-8D33-A09ECFF6750A}"/>
              </a:ext>
            </a:extLst>
          </p:cNvPr>
          <p:cNvSpPr>
            <a:spLocks noGrp="1"/>
          </p:cNvSpPr>
          <p:nvPr>
            <p:ph type="title"/>
          </p:nvPr>
        </p:nvSpPr>
        <p:spPr>
          <a:xfrm>
            <a:off x="825688" y="386003"/>
            <a:ext cx="10515600" cy="972000"/>
          </a:xfrm>
        </p:spPr>
        <p:txBody>
          <a:bodyPr anchor="t">
            <a:normAutofit/>
          </a:bodyPr>
          <a:lstStyle/>
          <a:p>
            <a:r>
              <a:rPr lang="fr-FR" sz="2800" b="0">
                <a:solidFill>
                  <a:srgbClr val="6E68AE"/>
                </a:solidFill>
                <a:latin typeface="Poppins Bold"/>
                <a:ea typeface="Calibri"/>
                <a:cs typeface="Poppins Bold"/>
              </a:rPr>
              <a:t>Emploi et population belges</a:t>
            </a:r>
            <a:endParaRPr lang="nl-NL"/>
          </a:p>
        </p:txBody>
      </p:sp>
      <p:sp>
        <p:nvSpPr>
          <p:cNvPr id="5" name="Tijdelijke aanduiding voor dianummer 3">
            <a:extLst>
              <a:ext uri="{FF2B5EF4-FFF2-40B4-BE49-F238E27FC236}">
                <a16:creationId xmlns:a16="http://schemas.microsoft.com/office/drawing/2014/main" id="{A5619093-EE09-6B4A-FD28-500A7680C105}"/>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22</a:t>
            </a:fld>
            <a:endParaRPr lang="en-US"/>
          </a:p>
        </p:txBody>
      </p:sp>
      <p:sp>
        <p:nvSpPr>
          <p:cNvPr id="8" name="TextBox 7">
            <a:extLst>
              <a:ext uri="{FF2B5EF4-FFF2-40B4-BE49-F238E27FC236}">
                <a16:creationId xmlns:a16="http://schemas.microsoft.com/office/drawing/2014/main" id="{1BD47400-912D-4EE9-A889-244027D2DDA1}"/>
              </a:ext>
            </a:extLst>
          </p:cNvPr>
          <p:cNvSpPr txBox="1"/>
          <p:nvPr/>
        </p:nvSpPr>
        <p:spPr>
          <a:xfrm>
            <a:off x="714634" y="5805785"/>
            <a:ext cx="10438294" cy="461665"/>
          </a:xfrm>
          <a:prstGeom prst="rect">
            <a:avLst/>
          </a:prstGeom>
          <a:noFill/>
        </p:spPr>
        <p:txBody>
          <a:bodyPr wrap="square" lIns="91440" tIns="45720" rIns="91440" bIns="45720" rtlCol="0" anchor="t">
            <a:spAutoFit/>
          </a:bodyPr>
          <a:lstStyle/>
          <a:p>
            <a:r>
              <a:rPr lang="nl-BE" sz="1200"/>
              <a:t>* </a:t>
            </a:r>
            <a:r>
              <a:rPr lang="nl-BE" sz="1200" err="1"/>
              <a:t>Emploi</a:t>
            </a:r>
            <a:r>
              <a:rPr lang="nl-BE" sz="1200"/>
              <a:t> intérieur/</a:t>
            </a:r>
            <a:r>
              <a:rPr lang="nl-BE" sz="1200" err="1"/>
              <a:t>population</a:t>
            </a:r>
            <a:r>
              <a:rPr lang="nl-BE" sz="1200"/>
              <a:t> </a:t>
            </a:r>
            <a:r>
              <a:rPr lang="nl-BE" sz="1200" err="1"/>
              <a:t>active</a:t>
            </a:r>
            <a:r>
              <a:rPr lang="nl-BE" sz="1200"/>
              <a:t>.</a:t>
            </a:r>
            <a:endParaRPr lang="nl-NL">
              <a:ea typeface="Calibri" panose="020F0502020204030204"/>
              <a:cs typeface="Calibri" panose="020F0502020204030204"/>
            </a:endParaRPr>
          </a:p>
          <a:p>
            <a:r>
              <a:rPr lang="nl-BE" sz="1200"/>
              <a:t>   </a:t>
            </a:r>
            <a:r>
              <a:rPr lang="nl-BE" sz="1200" err="1"/>
              <a:t>L'évolution</a:t>
            </a:r>
            <a:r>
              <a:rPr lang="nl-BE" sz="1200"/>
              <a:t> du </a:t>
            </a:r>
            <a:r>
              <a:rPr lang="nl-BE" sz="1200" err="1"/>
              <a:t>taux</a:t>
            </a:r>
            <a:r>
              <a:rPr lang="nl-BE" sz="1200"/>
              <a:t> </a:t>
            </a:r>
            <a:r>
              <a:rPr lang="nl-BE" sz="1200" err="1"/>
              <a:t>d'emploi</a:t>
            </a:r>
            <a:r>
              <a:rPr lang="nl-BE" sz="1200"/>
              <a:t> </a:t>
            </a:r>
            <a:r>
              <a:rPr lang="nl-BE" sz="1200" err="1"/>
              <a:t>est</a:t>
            </a:r>
            <a:r>
              <a:rPr lang="nl-BE" sz="1200"/>
              <a:t> </a:t>
            </a:r>
            <a:r>
              <a:rPr lang="nl-BE" sz="1200" err="1"/>
              <a:t>exprimée</a:t>
            </a:r>
            <a:r>
              <a:rPr lang="nl-BE" sz="1200"/>
              <a:t> en points de </a:t>
            </a:r>
            <a:r>
              <a:rPr lang="nl-BE" sz="1200" err="1"/>
              <a:t>pourcentage</a:t>
            </a:r>
            <a:r>
              <a:rPr lang="nl-BE" sz="1200"/>
              <a:t> </a:t>
            </a:r>
            <a:r>
              <a:rPr lang="nl-BE" sz="1200" err="1"/>
              <a:t>plutôt</a:t>
            </a:r>
            <a:r>
              <a:rPr lang="nl-BE" sz="1200"/>
              <a:t> </a:t>
            </a:r>
            <a:r>
              <a:rPr lang="nl-BE" sz="1200" err="1"/>
              <a:t>qu'en</a:t>
            </a:r>
            <a:r>
              <a:rPr lang="nl-BE" sz="1200"/>
              <a:t> pour cent.</a:t>
            </a:r>
            <a:endParaRPr lang="nl-BE"/>
          </a:p>
        </p:txBody>
      </p:sp>
      <p:sp>
        <p:nvSpPr>
          <p:cNvPr id="3" name="Rectangle 2">
            <a:extLst>
              <a:ext uri="{FF2B5EF4-FFF2-40B4-BE49-F238E27FC236}">
                <a16:creationId xmlns:a16="http://schemas.microsoft.com/office/drawing/2014/main" id="{CF0F8627-68D6-8708-4848-43274AB94549}"/>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Tijdelijke aanduiding voor inhoud 13">
            <a:extLst>
              <a:ext uri="{FF2B5EF4-FFF2-40B4-BE49-F238E27FC236}">
                <a16:creationId xmlns:a16="http://schemas.microsoft.com/office/drawing/2014/main" id="{50C4717E-C86C-1A27-270A-3BECB4382762}"/>
              </a:ext>
            </a:extLst>
          </p:cNvPr>
          <p:cNvPicPr>
            <a:picLocks noGrp="1" noChangeAspect="1"/>
          </p:cNvPicPr>
          <p:nvPr>
            <p:ph idx="1"/>
          </p:nvPr>
        </p:nvPicPr>
        <p:blipFill>
          <a:blip r:embed="rId3"/>
          <a:stretch>
            <a:fillRect/>
          </a:stretch>
        </p:blipFill>
        <p:spPr>
          <a:xfrm>
            <a:off x="825688" y="1798983"/>
            <a:ext cx="10083799" cy="2916546"/>
          </a:xfrm>
          <a:prstGeom prst="rect">
            <a:avLst/>
          </a:prstGeom>
        </p:spPr>
      </p:pic>
    </p:spTree>
    <p:extLst>
      <p:ext uri="{BB962C8B-B14F-4D97-AF65-F5344CB8AC3E}">
        <p14:creationId xmlns:p14="http://schemas.microsoft.com/office/powerpoint/2010/main" val="968081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7092087-2D65-BCB0-D9DB-CBC9CD92387F}"/>
              </a:ext>
            </a:extLst>
          </p:cNvPr>
          <p:cNvPicPr>
            <a:picLocks noGrp="1" noChangeAspect="1"/>
          </p:cNvPicPr>
          <p:nvPr>
            <p:ph idx="11"/>
          </p:nvPr>
        </p:nvPicPr>
        <p:blipFill>
          <a:blip r:embed="rId3"/>
          <a:stretch>
            <a:fillRect/>
          </a:stretch>
        </p:blipFill>
        <p:spPr>
          <a:xfrm>
            <a:off x="2538563" y="1073393"/>
            <a:ext cx="6659045" cy="4055003"/>
          </a:xfrm>
          <a:prstGeom prst="rect">
            <a:avLst/>
          </a:prstGeom>
        </p:spPr>
      </p:pic>
      <p:sp>
        <p:nvSpPr>
          <p:cNvPr id="2" name="Title 1">
            <a:extLst>
              <a:ext uri="{FF2B5EF4-FFF2-40B4-BE49-F238E27FC236}">
                <a16:creationId xmlns:a16="http://schemas.microsoft.com/office/drawing/2014/main" id="{C16A7B7A-5A90-4D92-8DA3-C4C3DD619D6F}"/>
              </a:ext>
            </a:extLst>
          </p:cNvPr>
          <p:cNvSpPr>
            <a:spLocks noGrp="1"/>
          </p:cNvSpPr>
          <p:nvPr>
            <p:ph type="title"/>
          </p:nvPr>
        </p:nvSpPr>
        <p:spPr>
          <a:xfrm>
            <a:off x="809625" y="322729"/>
            <a:ext cx="10515600" cy="972000"/>
          </a:xfrm>
        </p:spPr>
        <p:txBody>
          <a:bodyPr anchor="t">
            <a:normAutofit/>
          </a:bodyPr>
          <a:lstStyle/>
          <a:p>
            <a:r>
              <a:rPr lang="nl-BE" sz="2800" b="0" err="1">
                <a:solidFill>
                  <a:srgbClr val="6E68AE"/>
                </a:solidFill>
                <a:latin typeface="Poppins Bold"/>
                <a:ea typeface="Calibri"/>
                <a:cs typeface="Poppins Bold"/>
              </a:rPr>
              <a:t>Taux</a:t>
            </a:r>
            <a:r>
              <a:rPr lang="nl-BE" sz="2800" b="0">
                <a:solidFill>
                  <a:srgbClr val="6E68AE"/>
                </a:solidFill>
                <a:latin typeface="Poppins Bold"/>
                <a:ea typeface="Calibri"/>
                <a:cs typeface="Poppins Bold"/>
              </a:rPr>
              <a:t> de </a:t>
            </a:r>
            <a:r>
              <a:rPr lang="nl-BE" sz="2800" b="0" err="1">
                <a:solidFill>
                  <a:srgbClr val="6E68AE"/>
                </a:solidFill>
                <a:latin typeface="Poppins Bold"/>
                <a:ea typeface="Calibri"/>
                <a:cs typeface="Poppins Bold"/>
              </a:rPr>
              <a:t>chômage</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harmonisé</a:t>
            </a:r>
            <a:r>
              <a:rPr lang="nl-BE" sz="2800" b="0">
                <a:solidFill>
                  <a:srgbClr val="6E68AE"/>
                </a:solidFill>
                <a:latin typeface="Poppins Bold"/>
                <a:ea typeface="Calibri"/>
                <a:cs typeface="Poppins Bold"/>
              </a:rPr>
              <a:t>* </a:t>
            </a:r>
            <a:r>
              <a:rPr lang="nl-BE" sz="2800" b="0">
                <a:solidFill>
                  <a:srgbClr val="6E68AE"/>
                </a:solidFill>
                <a:latin typeface="Poppins Bold"/>
                <a:cs typeface="Poppins Bold"/>
              </a:rPr>
              <a:t>: </a:t>
            </a:r>
            <a:r>
              <a:rPr lang="nl-BE" sz="2800" b="0" err="1">
                <a:solidFill>
                  <a:srgbClr val="6E68AE"/>
                </a:solidFill>
                <a:latin typeface="Poppins Bold"/>
                <a:cs typeface="Poppins Bold"/>
              </a:rPr>
              <a:t>le</a:t>
            </a:r>
            <a:r>
              <a:rPr lang="nl-BE" sz="2800" b="0">
                <a:solidFill>
                  <a:srgbClr val="6E68AE"/>
                </a:solidFill>
                <a:latin typeface="Poppins Bold"/>
                <a:cs typeface="Poppins Bold"/>
              </a:rPr>
              <a:t> </a:t>
            </a:r>
            <a:r>
              <a:rPr lang="nl-BE" sz="2800" b="0" err="1">
                <a:solidFill>
                  <a:srgbClr val="6E68AE"/>
                </a:solidFill>
                <a:latin typeface="Poppins Bold"/>
                <a:cs typeface="Poppins Bold"/>
              </a:rPr>
              <a:t>profil</a:t>
            </a:r>
            <a:endParaRPr lang="en-GB" sz="2800" b="0" err="1">
              <a:solidFill>
                <a:srgbClr val="6E68AE"/>
              </a:solidFill>
              <a:latin typeface="Poppins Bold"/>
              <a:cs typeface="Poppins Bold"/>
            </a:endParaRPr>
          </a:p>
        </p:txBody>
      </p:sp>
      <p:sp>
        <p:nvSpPr>
          <p:cNvPr id="6" name="TextBox 5">
            <a:extLst>
              <a:ext uri="{FF2B5EF4-FFF2-40B4-BE49-F238E27FC236}">
                <a16:creationId xmlns:a16="http://schemas.microsoft.com/office/drawing/2014/main" id="{B18078F2-8EA1-4085-A34E-936C699FFFD9}"/>
              </a:ext>
            </a:extLst>
          </p:cNvPr>
          <p:cNvSpPr txBox="1"/>
          <p:nvPr/>
        </p:nvSpPr>
        <p:spPr>
          <a:xfrm>
            <a:off x="1002502" y="5574952"/>
            <a:ext cx="10437022" cy="1046440"/>
          </a:xfrm>
          <a:prstGeom prst="rect">
            <a:avLst/>
          </a:prstGeom>
          <a:noFill/>
        </p:spPr>
        <p:txBody>
          <a:bodyPr wrap="square" lIns="91440" tIns="45720" rIns="91440" bIns="45720" rtlCol="0" anchor="t">
            <a:spAutoFit/>
          </a:bodyPr>
          <a:lstStyle/>
          <a:p>
            <a:r>
              <a:rPr lang="nl-NL" sz="1200"/>
              <a:t>*Chômage tel que </a:t>
            </a:r>
            <a:r>
              <a:rPr lang="nl-NL" sz="1200" err="1"/>
              <a:t>défini</a:t>
            </a:r>
            <a:r>
              <a:rPr lang="nl-NL" sz="1200"/>
              <a:t> par </a:t>
            </a:r>
            <a:r>
              <a:rPr lang="nl-NL" sz="1200" err="1"/>
              <a:t>l'Organisation</a:t>
            </a:r>
            <a:r>
              <a:rPr lang="nl-NL" sz="1200"/>
              <a:t> internationale du </a:t>
            </a:r>
            <a:r>
              <a:rPr lang="nl-NL" sz="1200" err="1"/>
              <a:t>travail</a:t>
            </a:r>
            <a:r>
              <a:rPr lang="nl-NL" sz="1200"/>
              <a:t> OIT. </a:t>
            </a:r>
            <a:r>
              <a:rPr lang="nl-NL" sz="1200" err="1"/>
              <a:t>Cela</a:t>
            </a:r>
            <a:r>
              <a:rPr lang="nl-NL" sz="1200"/>
              <a:t> </a:t>
            </a:r>
            <a:r>
              <a:rPr lang="nl-NL" sz="1200" err="1"/>
              <a:t>concerne</a:t>
            </a:r>
            <a:r>
              <a:rPr lang="nl-NL" sz="1200"/>
              <a:t> les </a:t>
            </a:r>
            <a:r>
              <a:rPr lang="nl-NL" sz="1200" err="1"/>
              <a:t>demandeurs</a:t>
            </a:r>
            <a:r>
              <a:rPr lang="nl-NL" sz="1200"/>
              <a:t> </a:t>
            </a:r>
            <a:r>
              <a:rPr lang="nl-NL" sz="1200" err="1"/>
              <a:t>d'emploi</a:t>
            </a:r>
            <a:r>
              <a:rPr lang="nl-NL" sz="1200"/>
              <a:t> </a:t>
            </a:r>
            <a:r>
              <a:rPr lang="nl-NL" sz="1200" err="1"/>
              <a:t>qui</a:t>
            </a:r>
            <a:r>
              <a:rPr lang="nl-NL" sz="1200"/>
              <a:t> </a:t>
            </a:r>
            <a:r>
              <a:rPr lang="nl-NL" sz="1200" err="1"/>
              <a:t>sont</a:t>
            </a:r>
            <a:r>
              <a:rPr lang="nl-NL" sz="1200"/>
              <a:t> au </a:t>
            </a:r>
            <a:r>
              <a:rPr lang="nl-NL" sz="1200" err="1"/>
              <a:t>chômage</a:t>
            </a:r>
            <a:r>
              <a:rPr lang="nl-NL" sz="1200"/>
              <a:t> complet (</a:t>
            </a:r>
            <a:r>
              <a:rPr lang="nl-NL" sz="1200" err="1"/>
              <a:t>personnes</a:t>
            </a:r>
            <a:r>
              <a:rPr lang="nl-NL" sz="1200"/>
              <a:t> sans </a:t>
            </a:r>
            <a:r>
              <a:rPr lang="nl-NL" sz="1200" err="1"/>
              <a:t>emploi</a:t>
            </a:r>
            <a:r>
              <a:rPr lang="nl-NL" sz="1200"/>
              <a:t>, </a:t>
            </a:r>
            <a:r>
              <a:rPr lang="nl-NL" sz="1200" err="1"/>
              <a:t>immédiatement</a:t>
            </a:r>
            <a:r>
              <a:rPr lang="nl-NL" sz="1200"/>
              <a:t> </a:t>
            </a:r>
            <a:r>
              <a:rPr lang="nl-NL" sz="1200" err="1"/>
              <a:t>disponibles</a:t>
            </a:r>
            <a:r>
              <a:rPr lang="nl-NL" sz="1200"/>
              <a:t> pour </a:t>
            </a:r>
            <a:r>
              <a:rPr lang="nl-NL" sz="1200" err="1"/>
              <a:t>le</a:t>
            </a:r>
            <a:r>
              <a:rPr lang="nl-NL" sz="1200"/>
              <a:t> marché du </a:t>
            </a:r>
            <a:r>
              <a:rPr lang="nl-NL" sz="1200" err="1"/>
              <a:t>travail</a:t>
            </a:r>
            <a:r>
              <a:rPr lang="nl-NL" sz="1200"/>
              <a:t> et en recherche </a:t>
            </a:r>
            <a:r>
              <a:rPr lang="nl-NL" sz="1200" err="1"/>
              <a:t>active</a:t>
            </a:r>
            <a:r>
              <a:rPr lang="nl-NL" sz="1200"/>
              <a:t> </a:t>
            </a:r>
            <a:r>
              <a:rPr lang="nl-NL" sz="1200" err="1"/>
              <a:t>d'emploi</a:t>
            </a:r>
            <a:r>
              <a:rPr lang="nl-NL" sz="1200"/>
              <a:t>). </a:t>
            </a:r>
            <a:r>
              <a:rPr lang="nl-NL" sz="1200" err="1"/>
              <a:t>Eurostat</a:t>
            </a:r>
            <a:r>
              <a:rPr lang="nl-NL" sz="1200"/>
              <a:t>, </a:t>
            </a:r>
            <a:r>
              <a:rPr lang="nl-NL" sz="1200" err="1"/>
              <a:t>l'office</a:t>
            </a:r>
            <a:r>
              <a:rPr lang="nl-NL" sz="1200"/>
              <a:t> </a:t>
            </a:r>
            <a:r>
              <a:rPr lang="nl-NL" sz="1200" err="1"/>
              <a:t>statistique</a:t>
            </a:r>
            <a:r>
              <a:rPr lang="nl-NL" sz="1200"/>
              <a:t> de la </a:t>
            </a:r>
            <a:r>
              <a:rPr lang="nl-NL" sz="1200" err="1"/>
              <a:t>Commission</a:t>
            </a:r>
            <a:r>
              <a:rPr lang="nl-NL" sz="1200"/>
              <a:t> </a:t>
            </a:r>
            <a:r>
              <a:rPr lang="nl-NL" sz="1200" err="1"/>
              <a:t>européenne</a:t>
            </a:r>
            <a:r>
              <a:rPr lang="nl-NL" sz="1200"/>
              <a:t>, </a:t>
            </a:r>
            <a:r>
              <a:rPr lang="nl-NL" sz="1200" err="1"/>
              <a:t>publie</a:t>
            </a:r>
            <a:r>
              <a:rPr lang="nl-NL" sz="1200"/>
              <a:t> des </a:t>
            </a:r>
            <a:r>
              <a:rPr lang="nl-NL" sz="1200" err="1"/>
              <a:t>statistiques</a:t>
            </a:r>
            <a:r>
              <a:rPr lang="nl-NL" sz="1200"/>
              <a:t> </a:t>
            </a:r>
            <a:r>
              <a:rPr lang="nl-NL" sz="1200" err="1"/>
              <a:t>sur</a:t>
            </a:r>
            <a:r>
              <a:rPr lang="nl-NL" sz="1200"/>
              <a:t> </a:t>
            </a:r>
            <a:r>
              <a:rPr lang="nl-NL" sz="1200" err="1"/>
              <a:t>le</a:t>
            </a:r>
            <a:r>
              <a:rPr lang="nl-NL" sz="1200"/>
              <a:t> </a:t>
            </a:r>
            <a:r>
              <a:rPr lang="nl-NL" sz="1200" err="1"/>
              <a:t>chômage</a:t>
            </a:r>
            <a:r>
              <a:rPr lang="nl-NL" sz="1200"/>
              <a:t> </a:t>
            </a:r>
            <a:r>
              <a:rPr lang="nl-NL" sz="1200" err="1"/>
              <a:t>basées</a:t>
            </a:r>
            <a:r>
              <a:rPr lang="nl-NL" sz="1200"/>
              <a:t> </a:t>
            </a:r>
            <a:r>
              <a:rPr lang="nl-NL" sz="1200" err="1"/>
              <a:t>sur</a:t>
            </a:r>
            <a:r>
              <a:rPr lang="nl-NL" sz="1200"/>
              <a:t> ces </a:t>
            </a:r>
            <a:r>
              <a:rPr lang="nl-NL" sz="1200" err="1"/>
              <a:t>données</a:t>
            </a:r>
            <a:r>
              <a:rPr lang="nl-NL" sz="1200"/>
              <a:t>. </a:t>
            </a:r>
            <a:r>
              <a:rPr lang="nl-NL" sz="1200" err="1"/>
              <a:t>Cette</a:t>
            </a:r>
            <a:r>
              <a:rPr lang="nl-NL" sz="1200"/>
              <a:t> </a:t>
            </a:r>
            <a:r>
              <a:rPr lang="nl-NL" sz="1200" err="1"/>
              <a:t>statistique</a:t>
            </a:r>
            <a:r>
              <a:rPr lang="nl-NL" sz="1200"/>
              <a:t> </a:t>
            </a:r>
            <a:r>
              <a:rPr lang="nl-NL" sz="1200" err="1"/>
              <a:t>est</a:t>
            </a:r>
            <a:r>
              <a:rPr lang="nl-NL" sz="1200"/>
              <a:t> </a:t>
            </a:r>
            <a:r>
              <a:rPr lang="nl-NL" sz="1200" err="1"/>
              <a:t>basée</a:t>
            </a:r>
            <a:r>
              <a:rPr lang="nl-NL" sz="1200"/>
              <a:t> </a:t>
            </a:r>
            <a:r>
              <a:rPr lang="nl-NL" sz="1200" err="1"/>
              <a:t>sur</a:t>
            </a:r>
            <a:r>
              <a:rPr lang="nl-NL" sz="1200"/>
              <a:t> </a:t>
            </a:r>
            <a:r>
              <a:rPr lang="nl-NL" sz="1200" err="1"/>
              <a:t>une</a:t>
            </a:r>
            <a:r>
              <a:rPr lang="nl-NL" sz="1200"/>
              <a:t> enquête commune </a:t>
            </a:r>
            <a:r>
              <a:rPr lang="nl-NL" sz="1200" err="1"/>
              <a:t>menée</a:t>
            </a:r>
            <a:r>
              <a:rPr lang="nl-NL" sz="1200"/>
              <a:t> </a:t>
            </a:r>
            <a:r>
              <a:rPr lang="nl-NL" sz="1200" err="1"/>
              <a:t>sur</a:t>
            </a:r>
            <a:r>
              <a:rPr lang="nl-NL" sz="1200"/>
              <a:t> </a:t>
            </a:r>
            <a:r>
              <a:rPr lang="nl-NL" sz="1200" err="1"/>
              <a:t>une</a:t>
            </a:r>
            <a:r>
              <a:rPr lang="nl-NL" sz="1200"/>
              <a:t> base </a:t>
            </a:r>
            <a:r>
              <a:rPr lang="nl-NL" sz="1200" err="1"/>
              <a:t>trimestrielle</a:t>
            </a:r>
            <a:r>
              <a:rPr lang="nl-NL" sz="1200"/>
              <a:t> </a:t>
            </a:r>
            <a:r>
              <a:rPr lang="nl-NL" sz="1200" err="1"/>
              <a:t>auprès</a:t>
            </a:r>
            <a:r>
              <a:rPr lang="nl-NL" sz="1200"/>
              <a:t> </a:t>
            </a:r>
            <a:r>
              <a:rPr lang="nl-NL" sz="1200" err="1"/>
              <a:t>d'un</a:t>
            </a:r>
            <a:r>
              <a:rPr lang="nl-NL" sz="1200"/>
              <a:t> </a:t>
            </a:r>
            <a:r>
              <a:rPr lang="nl-NL" sz="1200" err="1"/>
              <a:t>échantillon</a:t>
            </a:r>
            <a:r>
              <a:rPr lang="nl-NL" sz="1200"/>
              <a:t> de </a:t>
            </a:r>
            <a:r>
              <a:rPr lang="nl-NL" sz="1200" err="1"/>
              <a:t>population</a:t>
            </a:r>
            <a:r>
              <a:rPr lang="nl-NL" sz="1200"/>
              <a:t> dans </a:t>
            </a:r>
            <a:r>
              <a:rPr lang="nl-NL" sz="1200" err="1"/>
              <a:t>chaque</a:t>
            </a:r>
            <a:r>
              <a:rPr lang="nl-NL" sz="1200"/>
              <a:t> </a:t>
            </a:r>
            <a:r>
              <a:rPr lang="nl-NL" sz="1200" err="1"/>
              <a:t>État</a:t>
            </a:r>
            <a:r>
              <a:rPr lang="nl-NL" sz="1200"/>
              <a:t> </a:t>
            </a:r>
            <a:r>
              <a:rPr lang="nl-NL" sz="1200" err="1"/>
              <a:t>membre</a:t>
            </a:r>
            <a:r>
              <a:rPr lang="nl-NL" sz="1200"/>
              <a:t> de </a:t>
            </a:r>
            <a:r>
              <a:rPr lang="nl-NL" sz="1200" err="1"/>
              <a:t>l'Union</a:t>
            </a:r>
            <a:r>
              <a:rPr lang="nl-NL" sz="1200"/>
              <a:t> </a:t>
            </a:r>
            <a:r>
              <a:rPr lang="nl-NL" sz="1200" err="1"/>
              <a:t>européenne</a:t>
            </a:r>
            <a:r>
              <a:rPr lang="nl-NL" sz="1200"/>
              <a:t>.</a:t>
            </a:r>
          </a:p>
          <a:p>
            <a:endParaRPr lang="nl-NL" sz="1400">
              <a:ea typeface="Calibri"/>
              <a:cs typeface="Calibri"/>
            </a:endParaRPr>
          </a:p>
        </p:txBody>
      </p:sp>
      <p:sp>
        <p:nvSpPr>
          <p:cNvPr id="7" name="Ovaal 6">
            <a:extLst>
              <a:ext uri="{FF2B5EF4-FFF2-40B4-BE49-F238E27FC236}">
                <a16:creationId xmlns:a16="http://schemas.microsoft.com/office/drawing/2014/main" id="{20057C3F-B4FF-3FFB-CE09-2484EBAD93F6}"/>
              </a:ext>
            </a:extLst>
          </p:cNvPr>
          <p:cNvSpPr/>
          <p:nvPr/>
        </p:nvSpPr>
        <p:spPr>
          <a:xfrm>
            <a:off x="6257543" y="3558782"/>
            <a:ext cx="431024" cy="251012"/>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tangle 7">
            <a:extLst>
              <a:ext uri="{FF2B5EF4-FFF2-40B4-BE49-F238E27FC236}">
                <a16:creationId xmlns:a16="http://schemas.microsoft.com/office/drawing/2014/main" id="{9B1E4587-6925-10ED-9C7D-509D9695C46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Tijdelijke aanduiding voor dianummer 3">
            <a:extLst>
              <a:ext uri="{FF2B5EF4-FFF2-40B4-BE49-F238E27FC236}">
                <a16:creationId xmlns:a16="http://schemas.microsoft.com/office/drawing/2014/main" id="{A7E2F7F4-6E00-1F9B-F6D8-08D75627852C}"/>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23</a:t>
            </a:fld>
            <a:endParaRPr lang="en-US" sz="1200">
              <a:solidFill>
                <a:schemeClr val="bg1"/>
              </a:solidFill>
            </a:endParaRPr>
          </a:p>
        </p:txBody>
      </p:sp>
      <p:sp>
        <p:nvSpPr>
          <p:cNvPr id="14" name="Ovaal 6">
            <a:extLst>
              <a:ext uri="{FF2B5EF4-FFF2-40B4-BE49-F238E27FC236}">
                <a16:creationId xmlns:a16="http://schemas.microsoft.com/office/drawing/2014/main" id="{070FC4B0-CEF3-229F-8E06-090101E35D70}"/>
              </a:ext>
            </a:extLst>
          </p:cNvPr>
          <p:cNvSpPr/>
          <p:nvPr/>
        </p:nvSpPr>
        <p:spPr>
          <a:xfrm>
            <a:off x="6257543" y="2405770"/>
            <a:ext cx="431024" cy="251012"/>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6">
            <a:extLst>
              <a:ext uri="{FF2B5EF4-FFF2-40B4-BE49-F238E27FC236}">
                <a16:creationId xmlns:a16="http://schemas.microsoft.com/office/drawing/2014/main" id="{EE19FEFE-A939-413C-4BAC-9F7BFB455C82}"/>
              </a:ext>
            </a:extLst>
          </p:cNvPr>
          <p:cNvSpPr/>
          <p:nvPr/>
        </p:nvSpPr>
        <p:spPr>
          <a:xfrm>
            <a:off x="6257543" y="4712660"/>
            <a:ext cx="431024" cy="251012"/>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35112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E5B9-E5F4-4F47-9C87-22B0AC774CB9}"/>
              </a:ext>
            </a:extLst>
          </p:cNvPr>
          <p:cNvSpPr>
            <a:spLocks noGrp="1"/>
          </p:cNvSpPr>
          <p:nvPr>
            <p:ph type="title"/>
          </p:nvPr>
        </p:nvSpPr>
        <p:spPr>
          <a:xfrm>
            <a:off x="854141" y="346462"/>
            <a:ext cx="10515600" cy="972000"/>
          </a:xfrm>
        </p:spPr>
        <p:txBody>
          <a:bodyPr anchor="t">
            <a:normAutofit/>
          </a:bodyPr>
          <a:lstStyle/>
          <a:p>
            <a:r>
              <a:rPr lang="nl-BE" sz="2800" b="0" err="1">
                <a:solidFill>
                  <a:srgbClr val="6E68AE"/>
                </a:solidFill>
                <a:latin typeface="Poppins Bold"/>
                <a:ea typeface="Calibri"/>
                <a:cs typeface="Poppins Bold"/>
              </a:rPr>
              <a:t>Taux</a:t>
            </a:r>
            <a:r>
              <a:rPr lang="nl-BE" sz="2800" b="0">
                <a:solidFill>
                  <a:srgbClr val="6E68AE"/>
                </a:solidFill>
                <a:latin typeface="Poppins Bold"/>
                <a:ea typeface="Calibri"/>
                <a:cs typeface="Poppins Bold"/>
              </a:rPr>
              <a:t> de </a:t>
            </a:r>
            <a:r>
              <a:rPr lang="nl-BE" sz="2800" b="0" err="1">
                <a:solidFill>
                  <a:srgbClr val="6E68AE"/>
                </a:solidFill>
                <a:latin typeface="Poppins Bold"/>
                <a:ea typeface="Calibri"/>
                <a:cs typeface="Poppins Bold"/>
              </a:rPr>
              <a:t>chômage</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harmonisé</a:t>
            </a:r>
            <a:r>
              <a:rPr lang="nl-BE" sz="2800" b="0">
                <a:solidFill>
                  <a:srgbClr val="6E68AE"/>
                </a:solidFill>
                <a:latin typeface="Poppins Bold"/>
                <a:ea typeface="Calibri"/>
                <a:cs typeface="Poppins Bold"/>
              </a:rPr>
              <a:t> : </a:t>
            </a:r>
            <a:r>
              <a:rPr lang="nl-BE" sz="2800" b="0" err="1">
                <a:solidFill>
                  <a:srgbClr val="6E68AE"/>
                </a:solidFill>
                <a:latin typeface="Poppins Bold"/>
                <a:ea typeface="Calibri"/>
                <a:cs typeface="Poppins Bold"/>
              </a:rPr>
              <a:t>comparaison</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parmi</a:t>
            </a:r>
            <a:r>
              <a:rPr lang="nl-BE" sz="2800" b="0">
                <a:solidFill>
                  <a:srgbClr val="6E68AE"/>
                </a:solidFill>
                <a:latin typeface="Poppins Bold"/>
                <a:ea typeface="Calibri"/>
                <a:cs typeface="Poppins Bold"/>
              </a:rPr>
              <a:t> </a:t>
            </a:r>
            <a:br>
              <a:rPr lang="nl-BE" sz="2800" b="0">
                <a:solidFill>
                  <a:srgbClr val="6E68AE"/>
                </a:solidFill>
                <a:latin typeface="Poppins Bold"/>
                <a:ea typeface="Calibri"/>
                <a:cs typeface="Poppins Bold"/>
              </a:rPr>
            </a:br>
            <a:r>
              <a:rPr lang="nl-BE" sz="2800" b="0">
                <a:solidFill>
                  <a:srgbClr val="6E68AE"/>
                </a:solidFill>
                <a:latin typeface="Poppins Bold"/>
                <a:ea typeface="Calibri"/>
                <a:cs typeface="Poppins Bold"/>
              </a:rPr>
              <a:t>les </a:t>
            </a:r>
            <a:r>
              <a:rPr lang="nl-BE" sz="2800" b="0" err="1">
                <a:solidFill>
                  <a:srgbClr val="6E68AE"/>
                </a:solidFill>
                <a:latin typeface="Poppins Bold"/>
                <a:ea typeface="Calibri"/>
                <a:cs typeface="Poppins Bold"/>
              </a:rPr>
              <a:t>États</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membres</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européens</a:t>
            </a:r>
            <a:r>
              <a:rPr lang="nl-BE" sz="2800" b="0">
                <a:solidFill>
                  <a:srgbClr val="6E68AE"/>
                </a:solidFill>
                <a:latin typeface="Poppins Bold"/>
                <a:ea typeface="Calibri"/>
                <a:cs typeface="Poppins Bold"/>
              </a:rPr>
              <a:t> en 2022</a:t>
            </a:r>
            <a:endParaRPr lang="nl-NL"/>
          </a:p>
        </p:txBody>
      </p:sp>
      <p:sp>
        <p:nvSpPr>
          <p:cNvPr id="5" name="Rectangle 4">
            <a:extLst>
              <a:ext uri="{FF2B5EF4-FFF2-40B4-BE49-F238E27FC236}">
                <a16:creationId xmlns:a16="http://schemas.microsoft.com/office/drawing/2014/main" id="{EDB9B517-6DDC-39D3-2D9E-ED69E79BE16E}"/>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8E77A8F3-0820-BC77-89A4-E0045371ACA0}"/>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24</a:t>
            </a:fld>
            <a:endParaRPr lang="en-US" sz="1200">
              <a:solidFill>
                <a:schemeClr val="bg1"/>
              </a:solidFill>
            </a:endParaRPr>
          </a:p>
        </p:txBody>
      </p:sp>
      <p:sp>
        <p:nvSpPr>
          <p:cNvPr id="7" name="ZoneTexte 6">
            <a:extLst>
              <a:ext uri="{FF2B5EF4-FFF2-40B4-BE49-F238E27FC236}">
                <a16:creationId xmlns:a16="http://schemas.microsoft.com/office/drawing/2014/main" id="{2D725D57-6F66-A61F-6306-331BA9A8C545}"/>
              </a:ext>
            </a:extLst>
          </p:cNvPr>
          <p:cNvSpPr txBox="1"/>
          <p:nvPr/>
        </p:nvSpPr>
        <p:spPr>
          <a:xfrm>
            <a:off x="2139702" y="3298443"/>
            <a:ext cx="2264347" cy="1461939"/>
          </a:xfrm>
          <a:prstGeom prst="rect">
            <a:avLst/>
          </a:prstGeom>
          <a:noFill/>
        </p:spPr>
        <p:txBody>
          <a:bodyPr wrap="square" lIns="91440" tIns="45720" rIns="91440" bIns="45720" rtlCol="0" anchor="t">
            <a:spAutoFit/>
          </a:bodyPr>
          <a:lstStyle/>
          <a:p>
            <a:pPr>
              <a:spcAft>
                <a:spcPts val="1800"/>
              </a:spcAft>
            </a:pPr>
            <a:r>
              <a:rPr lang="fr-BE" sz="1600" b="1">
                <a:latin typeface="Poppins" panose="00000500000000000000" pitchFamily="2" charset="0"/>
                <a:cs typeface="Poppins" panose="00000500000000000000" pitchFamily="2" charset="0"/>
              </a:rPr>
              <a:t>Belgique:      5,6%</a:t>
            </a:r>
            <a:endParaRPr lang="fr-BE" sz="1600" b="1">
              <a:latin typeface="Poppins" panose="00000500000000000000" pitchFamily="2" charset="0"/>
              <a:ea typeface="Calibri"/>
              <a:cs typeface="Poppins" panose="00000500000000000000" pitchFamily="2" charset="0"/>
            </a:endParaRPr>
          </a:p>
          <a:p>
            <a:pPr>
              <a:spcAft>
                <a:spcPts val="600"/>
              </a:spcAft>
            </a:pPr>
            <a:r>
              <a:rPr lang="fr-BE" sz="1600">
                <a:latin typeface="Poppins" panose="00000500000000000000" pitchFamily="2" charset="0"/>
                <a:cs typeface="Poppins" panose="00000500000000000000" pitchFamily="2" charset="0"/>
              </a:rPr>
              <a:t>Flandre:      3,2%</a:t>
            </a:r>
            <a:endParaRPr lang="fr-BE" sz="1600">
              <a:latin typeface="Poppins" panose="00000500000000000000" pitchFamily="2" charset="0"/>
              <a:ea typeface="Calibri"/>
              <a:cs typeface="Poppins" panose="00000500000000000000" pitchFamily="2" charset="0"/>
            </a:endParaRPr>
          </a:p>
          <a:p>
            <a:pPr>
              <a:spcAft>
                <a:spcPts val="600"/>
              </a:spcAft>
            </a:pPr>
            <a:r>
              <a:rPr lang="nl-BE" sz="1600">
                <a:latin typeface="Poppins" panose="00000500000000000000" pitchFamily="2" charset="0"/>
                <a:cs typeface="Poppins" panose="00000500000000000000" pitchFamily="2" charset="0"/>
              </a:rPr>
              <a:t>Wallonie:</a:t>
            </a:r>
            <a:r>
              <a:rPr lang="nl-BE" sz="1600">
                <a:latin typeface="Poppins" panose="00000500000000000000" pitchFamily="2" charset="0"/>
                <a:ea typeface="+mn-lt"/>
                <a:cs typeface="Poppins" panose="00000500000000000000" pitchFamily="2" charset="0"/>
              </a:rPr>
              <a:t>    8,3%</a:t>
            </a:r>
          </a:p>
          <a:p>
            <a:pPr>
              <a:spcAft>
                <a:spcPts val="600"/>
              </a:spcAft>
            </a:pPr>
            <a:r>
              <a:rPr lang="nl-BE" sz="1600">
                <a:latin typeface="Poppins" panose="00000500000000000000" pitchFamily="2" charset="0"/>
                <a:cs typeface="Poppins" panose="00000500000000000000" pitchFamily="2" charset="0"/>
              </a:rPr>
              <a:t>Bruxelles</a:t>
            </a:r>
            <a:r>
              <a:rPr lang="nl-BE" sz="1600" u="none" strike="noStrike">
                <a:effectLst/>
                <a:latin typeface="Poppins" panose="00000500000000000000" pitchFamily="2" charset="0"/>
                <a:cs typeface="Poppins" panose="00000500000000000000" pitchFamily="2" charset="0"/>
              </a:rPr>
              <a:t>: </a:t>
            </a:r>
            <a:r>
              <a:rPr lang="nl-BE" sz="1600">
                <a:latin typeface="Poppins" panose="00000500000000000000" pitchFamily="2" charset="0"/>
                <a:cs typeface="Poppins" panose="00000500000000000000" pitchFamily="2" charset="0"/>
              </a:rPr>
              <a:t>     </a:t>
            </a:r>
            <a:r>
              <a:rPr lang="nl-BE" sz="1600" u="none" strike="noStrike">
                <a:effectLst/>
                <a:latin typeface="Poppins" panose="00000500000000000000" pitchFamily="2" charset="0"/>
                <a:cs typeface="Poppins" panose="00000500000000000000" pitchFamily="2" charset="0"/>
              </a:rPr>
              <a:t>11,4</a:t>
            </a:r>
            <a:r>
              <a:rPr lang="nl-BE" sz="1600">
                <a:latin typeface="Poppins" panose="00000500000000000000" pitchFamily="2" charset="0"/>
                <a:cs typeface="Poppins" panose="00000500000000000000" pitchFamily="2" charset="0"/>
              </a:rPr>
              <a:t>%</a:t>
            </a:r>
            <a:endParaRPr lang="fr-BE" sz="1600" i="0" u="none" strike="noStrike">
              <a:effectLst/>
              <a:latin typeface="Poppins" panose="00000500000000000000" pitchFamily="2" charset="0"/>
              <a:ea typeface="Calibri"/>
              <a:cs typeface="Poppins" panose="00000500000000000000" pitchFamily="2" charset="0"/>
            </a:endParaRPr>
          </a:p>
        </p:txBody>
      </p:sp>
      <p:pic>
        <p:nvPicPr>
          <p:cNvPr id="3" name="Afbeelding 2">
            <a:extLst>
              <a:ext uri="{FF2B5EF4-FFF2-40B4-BE49-F238E27FC236}">
                <a16:creationId xmlns:a16="http://schemas.microsoft.com/office/drawing/2014/main" id="{2553B27A-2F97-61DA-1127-CF73920788A5}"/>
              </a:ext>
            </a:extLst>
          </p:cNvPr>
          <p:cNvPicPr>
            <a:picLocks noChangeAspect="1"/>
          </p:cNvPicPr>
          <p:nvPr/>
        </p:nvPicPr>
        <p:blipFill rotWithShape="1">
          <a:blip r:embed="rId3"/>
          <a:srcRect l="1010" t="1295" r="1540" b="1149"/>
          <a:stretch/>
        </p:blipFill>
        <p:spPr>
          <a:xfrm>
            <a:off x="5457239" y="1531292"/>
            <a:ext cx="5393420" cy="4873131"/>
          </a:xfrm>
          <a:prstGeom prst="rect">
            <a:avLst/>
          </a:prstGeom>
        </p:spPr>
      </p:pic>
    </p:spTree>
    <p:extLst>
      <p:ext uri="{BB962C8B-B14F-4D97-AF65-F5344CB8AC3E}">
        <p14:creationId xmlns:p14="http://schemas.microsoft.com/office/powerpoint/2010/main" val="4019562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roquis, art, noir, noir et blanc&#10;&#10;Description générée automatiquement">
            <a:extLst>
              <a:ext uri="{FF2B5EF4-FFF2-40B4-BE49-F238E27FC236}">
                <a16:creationId xmlns:a16="http://schemas.microsoft.com/office/drawing/2014/main" id="{EEB0DF59-7483-DDF9-F238-6F7A7F36E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15A9C799-FC88-654C-71A9-588AFB935F1F}"/>
              </a:ext>
            </a:extLst>
          </p:cNvPr>
          <p:cNvSpPr txBox="1">
            <a:spLocks/>
          </p:cNvSpPr>
          <p:nvPr/>
        </p:nvSpPr>
        <p:spPr>
          <a:xfrm>
            <a:off x="838200" y="814386"/>
            <a:ext cx="7953375" cy="2501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en-US" sz="7200">
                <a:solidFill>
                  <a:srgbClr val="6E68AE"/>
                </a:solidFill>
                <a:latin typeface="Poppins Bold" panose="00000800000000000000" pitchFamily="2" charset="0"/>
                <a:cs typeface="Poppins Bold" panose="00000800000000000000" pitchFamily="2" charset="0"/>
              </a:rPr>
              <a:t>CHÔMAGE</a:t>
            </a:r>
            <a:br>
              <a:rPr lang="en-US" sz="7200">
                <a:solidFill>
                  <a:srgbClr val="6E68AE"/>
                </a:solidFill>
                <a:latin typeface="Poppins Bold" panose="00000800000000000000" pitchFamily="2" charset="0"/>
                <a:cs typeface="Poppins Bold" panose="00000800000000000000" pitchFamily="2" charset="0"/>
              </a:rPr>
            </a:br>
            <a:r>
              <a:rPr lang="en-US" sz="7200">
                <a:solidFill>
                  <a:srgbClr val="6E68AE"/>
                </a:solidFill>
                <a:latin typeface="Poppins Bold" panose="00000800000000000000" pitchFamily="2" charset="0"/>
                <a:cs typeface="Poppins Bold" panose="00000800000000000000" pitchFamily="2" charset="0"/>
              </a:rPr>
              <a:t>COMPLET</a:t>
            </a:r>
          </a:p>
        </p:txBody>
      </p:sp>
      <p:sp>
        <p:nvSpPr>
          <p:cNvPr id="8" name="Tijdelijke aanduiding voor dianummer 3">
            <a:extLst>
              <a:ext uri="{FF2B5EF4-FFF2-40B4-BE49-F238E27FC236}">
                <a16:creationId xmlns:a16="http://schemas.microsoft.com/office/drawing/2014/main" id="{4B45F14B-357A-38DA-BF7C-F6AC1FAC7BED}"/>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25</a:t>
            </a:fld>
            <a:endParaRPr lang="en-US" sz="1200">
              <a:solidFill>
                <a:schemeClr val="bg1"/>
              </a:solidFill>
            </a:endParaRPr>
          </a:p>
        </p:txBody>
      </p:sp>
    </p:spTree>
    <p:extLst>
      <p:ext uri="{BB962C8B-B14F-4D97-AF65-F5344CB8AC3E}">
        <p14:creationId xmlns:p14="http://schemas.microsoft.com/office/powerpoint/2010/main" val="81048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5A9C-9198-4742-A8B3-92F41C1099A5}"/>
              </a:ext>
            </a:extLst>
          </p:cNvPr>
          <p:cNvSpPr>
            <a:spLocks noGrp="1"/>
          </p:cNvSpPr>
          <p:nvPr>
            <p:ph type="title"/>
          </p:nvPr>
        </p:nvSpPr>
        <p:spPr>
          <a:xfrm>
            <a:off x="838200" y="378409"/>
            <a:ext cx="10515600" cy="972000"/>
          </a:xfrm>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Chômage</a:t>
            </a:r>
            <a:r>
              <a:rPr lang="nl-BE" sz="2800" b="0">
                <a:solidFill>
                  <a:srgbClr val="6E68AE"/>
                </a:solidFill>
                <a:latin typeface="Poppins Bold" panose="00000800000000000000" pitchFamily="2" charset="0"/>
                <a:cs typeface="Poppins Bold" panose="00000800000000000000" pitchFamily="2" charset="0"/>
              </a:rPr>
              <a:t> complet : </a:t>
            </a:r>
            <a:r>
              <a:rPr lang="nl-BE" sz="2800" b="0" err="1">
                <a:solidFill>
                  <a:srgbClr val="6E68AE"/>
                </a:solidFill>
                <a:latin typeface="Poppins Bold" panose="00000800000000000000" pitchFamily="2" charset="0"/>
                <a:cs typeface="Poppins Bold" panose="00000800000000000000" pitchFamily="2" charset="0"/>
              </a:rPr>
              <a:t>évolution</a:t>
            </a:r>
            <a:r>
              <a:rPr lang="nl-BE" sz="2800" b="0">
                <a:solidFill>
                  <a:srgbClr val="6E68AE"/>
                </a:solidFill>
                <a:latin typeface="Poppins Bold" panose="00000800000000000000" pitchFamily="2" charset="0"/>
                <a:cs typeface="Poppins Bold" panose="00000800000000000000" pitchFamily="2" charset="0"/>
              </a:rPr>
              <a:t> générale </a:t>
            </a:r>
            <a:br>
              <a:rPr lang="nl-BE" sz="2800" b="0">
                <a:solidFill>
                  <a:srgbClr val="6E68AE"/>
                </a:solidFill>
                <a:latin typeface="Poppins Bold" panose="00000800000000000000" pitchFamily="2" charset="0"/>
                <a:cs typeface="Poppins Bold" panose="00000800000000000000" pitchFamily="2" charset="0"/>
              </a:rPr>
            </a:br>
            <a:r>
              <a:rPr lang="fr-FR" sz="2800" b="0">
                <a:solidFill>
                  <a:srgbClr val="6E68AE"/>
                </a:solidFill>
                <a:latin typeface="Poppins" panose="00000500000000000000" pitchFamily="2" charset="0"/>
                <a:cs typeface="Poppins" panose="00000500000000000000" pitchFamily="2" charset="0"/>
              </a:rPr>
              <a:t>En unités physiques</a:t>
            </a:r>
            <a:endParaRPr lang="en-GB" sz="2800" b="0">
              <a:solidFill>
                <a:srgbClr val="6E68AE"/>
              </a:solidFill>
              <a:latin typeface="Poppins" panose="00000500000000000000" pitchFamily="2" charset="0"/>
              <a:cs typeface="Poppins" panose="00000500000000000000" pitchFamily="2" charset="0"/>
            </a:endParaRPr>
          </a:p>
        </p:txBody>
      </p:sp>
      <p:pic>
        <p:nvPicPr>
          <p:cNvPr id="18" name="Tijdelijke aanduiding voor inhoud 17">
            <a:extLst>
              <a:ext uri="{FF2B5EF4-FFF2-40B4-BE49-F238E27FC236}">
                <a16:creationId xmlns:a16="http://schemas.microsoft.com/office/drawing/2014/main" id="{E5D6E81A-AA8F-1815-8ADC-5D024A5E997D}"/>
              </a:ext>
            </a:extLst>
          </p:cNvPr>
          <p:cNvPicPr>
            <a:picLocks noGrp="1" noChangeAspect="1"/>
          </p:cNvPicPr>
          <p:nvPr>
            <p:ph idx="12"/>
          </p:nvPr>
        </p:nvPicPr>
        <p:blipFill>
          <a:blip r:embed="rId3"/>
          <a:stretch>
            <a:fillRect/>
          </a:stretch>
        </p:blipFill>
        <p:spPr>
          <a:xfrm>
            <a:off x="966360" y="4089657"/>
            <a:ext cx="9344880" cy="2373301"/>
          </a:xfrm>
          <a:prstGeom prst="rect">
            <a:avLst/>
          </a:prstGeom>
        </p:spPr>
      </p:pic>
      <p:sp>
        <p:nvSpPr>
          <p:cNvPr id="5" name="ZoneTexte 4">
            <a:extLst>
              <a:ext uri="{FF2B5EF4-FFF2-40B4-BE49-F238E27FC236}">
                <a16:creationId xmlns:a16="http://schemas.microsoft.com/office/drawing/2014/main" id="{C697FCD9-4530-B854-FD6C-9CC2687B3C54}"/>
              </a:ext>
            </a:extLst>
          </p:cNvPr>
          <p:cNvSpPr txBox="1"/>
          <p:nvPr/>
        </p:nvSpPr>
        <p:spPr>
          <a:xfrm>
            <a:off x="838200" y="1609092"/>
            <a:ext cx="9344880" cy="338554"/>
          </a:xfrm>
          <a:prstGeom prst="rect">
            <a:avLst/>
          </a:prstGeom>
          <a:noFill/>
        </p:spPr>
        <p:txBody>
          <a:bodyPr wrap="square">
            <a:spAutoFit/>
          </a:bodyPr>
          <a:lstStyle/>
          <a:p>
            <a:r>
              <a:rPr lang="fr-BE" sz="1600">
                <a:solidFill>
                  <a:srgbClr val="504E59"/>
                </a:solidFill>
                <a:latin typeface="Poppins Bold" panose="00000800000000000000" pitchFamily="2" charset="0"/>
                <a:cs typeface="Poppins Bold" panose="00000800000000000000" pitchFamily="2" charset="0"/>
              </a:rPr>
              <a:t>La tendance à la baisse de ces dernières années se poursuit.</a:t>
            </a:r>
          </a:p>
        </p:txBody>
      </p:sp>
      <p:sp>
        <p:nvSpPr>
          <p:cNvPr id="3" name="Rectangle 2">
            <a:extLst>
              <a:ext uri="{FF2B5EF4-FFF2-40B4-BE49-F238E27FC236}">
                <a16:creationId xmlns:a16="http://schemas.microsoft.com/office/drawing/2014/main" id="{880014B2-D8F0-23C5-C1CB-D17E7D5F142A}"/>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3981402E-801F-7BF2-4836-63DCAF1AB56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26</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3480ACC9-2B6D-F4D8-BB50-8B1027D0522E}"/>
              </a:ext>
            </a:extLst>
          </p:cNvPr>
          <p:cNvPicPr>
            <a:picLocks noGrp="1" noChangeAspect="1"/>
          </p:cNvPicPr>
          <p:nvPr>
            <p:ph idx="11"/>
          </p:nvPr>
        </p:nvPicPr>
        <p:blipFill>
          <a:blip r:embed="rId4"/>
          <a:stretch>
            <a:fillRect/>
          </a:stretch>
        </p:blipFill>
        <p:spPr>
          <a:xfrm>
            <a:off x="838200" y="2342348"/>
            <a:ext cx="9601200" cy="1747309"/>
          </a:xfrm>
          <a:prstGeom prst="rect">
            <a:avLst/>
          </a:prstGeom>
        </p:spPr>
      </p:pic>
    </p:spTree>
    <p:extLst>
      <p:ext uri="{BB962C8B-B14F-4D97-AF65-F5344CB8AC3E}">
        <p14:creationId xmlns:p14="http://schemas.microsoft.com/office/powerpoint/2010/main" val="3865783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5A9C-9198-4742-A8B3-92F41C1099A5}"/>
              </a:ext>
            </a:extLst>
          </p:cNvPr>
          <p:cNvSpPr>
            <a:spLocks noGrp="1"/>
          </p:cNvSpPr>
          <p:nvPr>
            <p:ph type="title"/>
          </p:nvPr>
        </p:nvSpPr>
        <p:spPr/>
        <p:txBody>
          <a:bodyPr anchor="t">
            <a:normAutofit/>
          </a:bodyPr>
          <a:lstStyle/>
          <a:p>
            <a:r>
              <a:rPr lang="fr-FR" sz="2800" b="0">
                <a:solidFill>
                  <a:srgbClr val="6E68AE"/>
                </a:solidFill>
                <a:latin typeface="Poppins Bold" panose="00000800000000000000" pitchFamily="2" charset="0"/>
                <a:cs typeface="Poppins Bold" panose="00000800000000000000" pitchFamily="2" charset="0"/>
              </a:rPr>
              <a:t>CCI-DE : évolution par région</a:t>
            </a:r>
          </a:p>
        </p:txBody>
      </p:sp>
      <p:pic>
        <p:nvPicPr>
          <p:cNvPr id="11" name="Tijdelijke aanduiding voor inhoud 10">
            <a:extLst>
              <a:ext uri="{FF2B5EF4-FFF2-40B4-BE49-F238E27FC236}">
                <a16:creationId xmlns:a16="http://schemas.microsoft.com/office/drawing/2014/main" id="{BD983A23-A686-2FB4-880C-08CF05505DBA}"/>
              </a:ext>
            </a:extLst>
          </p:cNvPr>
          <p:cNvPicPr>
            <a:picLocks noGrp="1" noChangeAspect="1"/>
          </p:cNvPicPr>
          <p:nvPr>
            <p:ph idx="12"/>
          </p:nvPr>
        </p:nvPicPr>
        <p:blipFill>
          <a:blip r:embed="rId2"/>
          <a:stretch>
            <a:fillRect/>
          </a:stretch>
        </p:blipFill>
        <p:spPr>
          <a:xfrm>
            <a:off x="653300" y="3559231"/>
            <a:ext cx="9865659" cy="2708219"/>
          </a:xfrm>
          <a:prstGeom prst="rect">
            <a:avLst/>
          </a:prstGeom>
        </p:spPr>
      </p:pic>
      <p:sp>
        <p:nvSpPr>
          <p:cNvPr id="3" name="Rectangle 2">
            <a:extLst>
              <a:ext uri="{FF2B5EF4-FFF2-40B4-BE49-F238E27FC236}">
                <a16:creationId xmlns:a16="http://schemas.microsoft.com/office/drawing/2014/main" id="{50856D5C-5D8C-BEC2-ED6E-AB498BD735E2}"/>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7A351EA7-8F64-6E0F-EFC4-67645F651E8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27</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FCD0FC50-AA44-A0AF-055C-F994175B39DD}"/>
              </a:ext>
            </a:extLst>
          </p:cNvPr>
          <p:cNvPicPr>
            <a:picLocks noGrp="1" noChangeAspect="1"/>
          </p:cNvPicPr>
          <p:nvPr>
            <p:ph idx="11"/>
          </p:nvPr>
        </p:nvPicPr>
        <p:blipFill>
          <a:blip r:embed="rId3"/>
          <a:stretch>
            <a:fillRect/>
          </a:stretch>
        </p:blipFill>
        <p:spPr>
          <a:xfrm>
            <a:off x="714934" y="1536713"/>
            <a:ext cx="9742393" cy="1892287"/>
          </a:xfrm>
          <a:prstGeom prst="rect">
            <a:avLst/>
          </a:prstGeom>
        </p:spPr>
      </p:pic>
    </p:spTree>
    <p:extLst>
      <p:ext uri="{BB962C8B-B14F-4D97-AF65-F5344CB8AC3E}">
        <p14:creationId xmlns:p14="http://schemas.microsoft.com/office/powerpoint/2010/main" val="36513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5A9C-9198-4742-A8B3-92F41C1099A5}"/>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CCI-DE : évolution suivant la durée du chômage</a:t>
            </a:r>
          </a:p>
        </p:txBody>
      </p:sp>
      <p:pic>
        <p:nvPicPr>
          <p:cNvPr id="11" name="Tijdelijke aanduiding voor inhoud 10">
            <a:extLst>
              <a:ext uri="{FF2B5EF4-FFF2-40B4-BE49-F238E27FC236}">
                <a16:creationId xmlns:a16="http://schemas.microsoft.com/office/drawing/2014/main" id="{60F4709B-6C4A-94FB-ECDB-20C25C8116B3}"/>
              </a:ext>
            </a:extLst>
          </p:cNvPr>
          <p:cNvPicPr>
            <a:picLocks noGrp="1" noChangeAspect="1"/>
          </p:cNvPicPr>
          <p:nvPr>
            <p:ph idx="12"/>
          </p:nvPr>
        </p:nvPicPr>
        <p:blipFill>
          <a:blip r:embed="rId3"/>
          <a:stretch>
            <a:fillRect/>
          </a:stretch>
        </p:blipFill>
        <p:spPr>
          <a:xfrm>
            <a:off x="698763" y="3429000"/>
            <a:ext cx="10655037" cy="2924911"/>
          </a:xfrm>
          <a:prstGeom prst="rect">
            <a:avLst/>
          </a:prstGeom>
        </p:spPr>
      </p:pic>
      <p:sp>
        <p:nvSpPr>
          <p:cNvPr id="3" name="Rectangle 2">
            <a:extLst>
              <a:ext uri="{FF2B5EF4-FFF2-40B4-BE49-F238E27FC236}">
                <a16:creationId xmlns:a16="http://schemas.microsoft.com/office/drawing/2014/main" id="{F0026934-611E-97E1-DB81-1C6D70F714F7}"/>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CD98CC18-B922-7D15-2685-FD33ECF32AF6}"/>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28</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5553F9AB-DAFC-BAF2-E973-7A1D5F08CA9E}"/>
              </a:ext>
            </a:extLst>
          </p:cNvPr>
          <p:cNvPicPr>
            <a:picLocks noGrp="1" noChangeAspect="1"/>
          </p:cNvPicPr>
          <p:nvPr>
            <p:ph idx="11"/>
          </p:nvPr>
        </p:nvPicPr>
        <p:blipFill>
          <a:blip r:embed="rId4"/>
          <a:stretch>
            <a:fillRect/>
          </a:stretch>
        </p:blipFill>
        <p:spPr>
          <a:xfrm>
            <a:off x="979832" y="1493520"/>
            <a:ext cx="10232335" cy="1796516"/>
          </a:xfrm>
          <a:prstGeom prst="rect">
            <a:avLst/>
          </a:prstGeom>
        </p:spPr>
      </p:pic>
    </p:spTree>
    <p:extLst>
      <p:ext uri="{BB962C8B-B14F-4D97-AF65-F5344CB8AC3E}">
        <p14:creationId xmlns:p14="http://schemas.microsoft.com/office/powerpoint/2010/main" val="2060650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5A9C-9198-4742-A8B3-92F41C1099A5}"/>
              </a:ext>
            </a:extLst>
          </p:cNvPr>
          <p:cNvSpPr>
            <a:spLocks noGrp="1"/>
          </p:cNvSpPr>
          <p:nvPr>
            <p:ph type="title"/>
          </p:nvPr>
        </p:nvSpPr>
        <p:spPr/>
        <p:txBody>
          <a:bodyPr anchor="t"/>
          <a:lstStyle/>
          <a:p>
            <a:r>
              <a:rPr lang="nl-BE" sz="2800" b="0" err="1">
                <a:solidFill>
                  <a:srgbClr val="6E68AE"/>
                </a:solidFill>
                <a:latin typeface="Poppins Bold" panose="00000800000000000000" pitchFamily="2" charset="0"/>
                <a:cs typeface="Poppins Bold" panose="00000800000000000000" pitchFamily="2" charset="0"/>
              </a:rPr>
              <a:t>Evolution</a:t>
            </a:r>
            <a:r>
              <a:rPr lang="nl-BE" sz="2800" b="0">
                <a:solidFill>
                  <a:srgbClr val="6E68AE"/>
                </a:solidFill>
                <a:latin typeface="Poppins Bold" panose="00000800000000000000" pitchFamily="2" charset="0"/>
                <a:cs typeface="Poppins Bold" panose="00000800000000000000" pitchFamily="2" charset="0"/>
              </a:rPr>
              <a:t> </a:t>
            </a:r>
            <a:r>
              <a:rPr lang="nl-BE" sz="2800" b="0" err="1">
                <a:solidFill>
                  <a:srgbClr val="6E68AE"/>
                </a:solidFill>
                <a:latin typeface="Poppins Bold" panose="00000800000000000000" pitchFamily="2" charset="0"/>
                <a:cs typeface="Poppins Bold" panose="00000800000000000000" pitchFamily="2" charset="0"/>
              </a:rPr>
              <a:t>dynamique</a:t>
            </a:r>
            <a:r>
              <a:rPr lang="nl-BE" sz="2800" b="0">
                <a:solidFill>
                  <a:srgbClr val="6E68AE"/>
                </a:solidFill>
                <a:latin typeface="Poppins Bold" panose="00000800000000000000" pitchFamily="2" charset="0"/>
                <a:cs typeface="Poppins Bold" panose="00000800000000000000" pitchFamily="2" charset="0"/>
              </a:rPr>
              <a:t> des CCI-DE</a:t>
            </a:r>
            <a:endParaRPr lang="en-GB" sz="2800" b="0">
              <a:solidFill>
                <a:srgbClr val="6E68AE"/>
              </a:solidFill>
              <a:latin typeface="Poppins Bold" panose="00000800000000000000" pitchFamily="2" charset="0"/>
              <a:cs typeface="Poppins Bold" panose="00000800000000000000" pitchFamily="2" charset="0"/>
            </a:endParaRPr>
          </a:p>
        </p:txBody>
      </p:sp>
      <p:sp>
        <p:nvSpPr>
          <p:cNvPr id="6" name="Tekstvak 5">
            <a:extLst>
              <a:ext uri="{FF2B5EF4-FFF2-40B4-BE49-F238E27FC236}">
                <a16:creationId xmlns:a16="http://schemas.microsoft.com/office/drawing/2014/main" id="{21ED7FEE-2493-4BC5-8BDC-21A7AF91D171}"/>
              </a:ext>
            </a:extLst>
          </p:cNvPr>
          <p:cNvSpPr txBox="1"/>
          <p:nvPr/>
        </p:nvSpPr>
        <p:spPr>
          <a:xfrm>
            <a:off x="838200" y="1337125"/>
            <a:ext cx="9757528" cy="338554"/>
          </a:xfrm>
          <a:prstGeom prst="rect">
            <a:avLst/>
          </a:prstGeom>
          <a:noFill/>
        </p:spPr>
        <p:txBody>
          <a:bodyPr wrap="square" rtlCol="0">
            <a:spAutoFit/>
          </a:bodyPr>
          <a:lstStyle/>
          <a:p>
            <a:r>
              <a:rPr lang="nl-BE" sz="1600">
                <a:solidFill>
                  <a:srgbClr val="504E59"/>
                </a:solidFill>
                <a:latin typeface="Poppins Bold" panose="00000800000000000000" pitchFamily="2" charset="0"/>
                <a:cs typeface="Poppins Bold" panose="00000800000000000000" pitchFamily="2" charset="0"/>
              </a:rPr>
              <a:t>Les flux </a:t>
            </a:r>
            <a:r>
              <a:rPr lang="fr-BE" sz="1600">
                <a:solidFill>
                  <a:srgbClr val="504E59"/>
                </a:solidFill>
                <a:latin typeface="Poppins Bold" panose="00000800000000000000" pitchFamily="2" charset="0"/>
                <a:cs typeface="Poppins Bold" panose="00000800000000000000" pitchFamily="2" charset="0"/>
              </a:rPr>
              <a:t>entrants</a:t>
            </a:r>
            <a:r>
              <a:rPr lang="nl-BE" sz="1600">
                <a:solidFill>
                  <a:srgbClr val="504E59"/>
                </a:solidFill>
                <a:latin typeface="Poppins Bold" panose="00000800000000000000" pitchFamily="2" charset="0"/>
                <a:cs typeface="Poppins Bold" panose="00000800000000000000" pitchFamily="2" charset="0"/>
              </a:rPr>
              <a:t> et </a:t>
            </a:r>
            <a:r>
              <a:rPr lang="fr-BE" sz="1600">
                <a:solidFill>
                  <a:srgbClr val="504E59"/>
                </a:solidFill>
                <a:latin typeface="Poppins Bold" panose="00000800000000000000" pitchFamily="2" charset="0"/>
                <a:cs typeface="Poppins Bold" panose="00000800000000000000" pitchFamily="2" charset="0"/>
              </a:rPr>
              <a:t>sortants</a:t>
            </a:r>
            <a:r>
              <a:rPr lang="nl-BE" sz="1600">
                <a:solidFill>
                  <a:srgbClr val="504E59"/>
                </a:solidFill>
                <a:latin typeface="Poppins Bold" panose="00000800000000000000" pitchFamily="2" charset="0"/>
                <a:cs typeface="Poppins Bold" panose="00000800000000000000" pitchFamily="2" charset="0"/>
              </a:rPr>
              <a:t> </a:t>
            </a:r>
            <a:r>
              <a:rPr lang="fr-BE" sz="1600">
                <a:solidFill>
                  <a:srgbClr val="504E59"/>
                </a:solidFill>
                <a:latin typeface="Poppins Bold" panose="00000800000000000000" pitchFamily="2" charset="0"/>
                <a:cs typeface="Poppins Bold" panose="00000800000000000000" pitchFamily="2" charset="0"/>
              </a:rPr>
              <a:t>évoluent</a:t>
            </a:r>
            <a:r>
              <a:rPr lang="nl-BE" sz="1600">
                <a:solidFill>
                  <a:srgbClr val="504E59"/>
                </a:solidFill>
                <a:latin typeface="Poppins Bold" panose="00000800000000000000" pitchFamily="2" charset="0"/>
                <a:cs typeface="Poppins Bold" panose="00000800000000000000" pitchFamily="2" charset="0"/>
              </a:rPr>
              <a:t> dans </a:t>
            </a:r>
            <a:r>
              <a:rPr lang="fr-BE" sz="1600">
                <a:solidFill>
                  <a:srgbClr val="504E59"/>
                </a:solidFill>
                <a:latin typeface="Poppins Bold" panose="00000800000000000000" pitchFamily="2" charset="0"/>
                <a:cs typeface="Poppins Bold" panose="00000800000000000000" pitchFamily="2" charset="0"/>
              </a:rPr>
              <a:t>le</a:t>
            </a:r>
            <a:r>
              <a:rPr lang="nl-BE" sz="1600">
                <a:solidFill>
                  <a:srgbClr val="504E59"/>
                </a:solidFill>
                <a:latin typeface="Poppins Bold" panose="00000800000000000000" pitchFamily="2" charset="0"/>
                <a:cs typeface="Poppins Bold" panose="00000800000000000000" pitchFamily="2" charset="0"/>
              </a:rPr>
              <a:t> </a:t>
            </a:r>
            <a:r>
              <a:rPr lang="fr-BE" sz="1600">
                <a:solidFill>
                  <a:srgbClr val="504E59"/>
                </a:solidFill>
                <a:latin typeface="Poppins Bold" panose="00000800000000000000" pitchFamily="2" charset="0"/>
                <a:cs typeface="Poppins Bold" panose="00000800000000000000" pitchFamily="2" charset="0"/>
              </a:rPr>
              <a:t>sillage</a:t>
            </a:r>
            <a:r>
              <a:rPr lang="nl-BE" sz="1600">
                <a:solidFill>
                  <a:srgbClr val="504E59"/>
                </a:solidFill>
                <a:latin typeface="Poppins Bold" panose="00000800000000000000" pitchFamily="2" charset="0"/>
                <a:cs typeface="Poppins Bold" panose="00000800000000000000" pitchFamily="2" charset="0"/>
              </a:rPr>
              <a:t> de la </a:t>
            </a:r>
            <a:r>
              <a:rPr lang="fr-BE" sz="1600">
                <a:solidFill>
                  <a:srgbClr val="504E59"/>
                </a:solidFill>
                <a:latin typeface="Poppins Bold" panose="00000800000000000000" pitchFamily="2" charset="0"/>
                <a:cs typeface="Poppins Bold" panose="00000800000000000000" pitchFamily="2" charset="0"/>
              </a:rPr>
              <a:t>conjoncture</a:t>
            </a:r>
            <a:r>
              <a:rPr lang="nl-BE" sz="1600">
                <a:solidFill>
                  <a:srgbClr val="504E59"/>
                </a:solidFill>
                <a:latin typeface="Poppins Bold" panose="00000800000000000000" pitchFamily="2" charset="0"/>
                <a:cs typeface="Poppins Bold" panose="00000800000000000000" pitchFamily="2" charset="0"/>
              </a:rPr>
              <a:t> </a:t>
            </a:r>
            <a:r>
              <a:rPr lang="fr-BE" sz="1600">
                <a:solidFill>
                  <a:srgbClr val="504E59"/>
                </a:solidFill>
                <a:latin typeface="Poppins Bold" panose="00000800000000000000" pitchFamily="2" charset="0"/>
                <a:cs typeface="Poppins Bold" panose="00000800000000000000" pitchFamily="2" charset="0"/>
              </a:rPr>
              <a:t>économique</a:t>
            </a:r>
            <a:endParaRPr lang="nl-BE" sz="1600">
              <a:solidFill>
                <a:srgbClr val="504E59"/>
              </a:solidFill>
              <a:latin typeface="Poppins Bold" panose="00000800000000000000" pitchFamily="2" charset="0"/>
              <a:cs typeface="Poppins Bold" panose="00000800000000000000" pitchFamily="2" charset="0"/>
            </a:endParaRPr>
          </a:p>
        </p:txBody>
      </p:sp>
      <p:sp>
        <p:nvSpPr>
          <p:cNvPr id="3" name="Rectangle 2">
            <a:extLst>
              <a:ext uri="{FF2B5EF4-FFF2-40B4-BE49-F238E27FC236}">
                <a16:creationId xmlns:a16="http://schemas.microsoft.com/office/drawing/2014/main" id="{39CCFA94-5962-5364-9885-AE82EC56288C}"/>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D866774B-9684-3E2E-8353-19151164F0A7}"/>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29</a:t>
            </a:fld>
            <a:endParaRPr lang="en-US" sz="1200">
              <a:solidFill>
                <a:schemeClr val="bg1"/>
              </a:solidFill>
            </a:endParaRPr>
          </a:p>
        </p:txBody>
      </p:sp>
      <p:pic>
        <p:nvPicPr>
          <p:cNvPr id="9" name="Image 7">
            <a:extLst>
              <a:ext uri="{FF2B5EF4-FFF2-40B4-BE49-F238E27FC236}">
                <a16:creationId xmlns:a16="http://schemas.microsoft.com/office/drawing/2014/main" id="{6C3E8B3E-FA23-6DF6-36A7-243A2D6488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487755"/>
            <a:ext cx="10515600" cy="2685766"/>
          </a:xfrm>
          <a:prstGeom prst="rect">
            <a:avLst/>
          </a:prstGeom>
          <a:noFill/>
          <a:ln>
            <a:noFill/>
          </a:ln>
        </p:spPr>
      </p:pic>
      <p:sp>
        <p:nvSpPr>
          <p:cNvPr id="11" name="Ovaal 6">
            <a:extLst>
              <a:ext uri="{FF2B5EF4-FFF2-40B4-BE49-F238E27FC236}">
                <a16:creationId xmlns:a16="http://schemas.microsoft.com/office/drawing/2014/main" id="{535BD6EA-C943-DF09-8DEB-99F6D887659D}"/>
              </a:ext>
            </a:extLst>
          </p:cNvPr>
          <p:cNvSpPr/>
          <p:nvPr/>
        </p:nvSpPr>
        <p:spPr>
          <a:xfrm>
            <a:off x="10059096" y="3752366"/>
            <a:ext cx="390328" cy="389866"/>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01054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2D1851-C406-42E3-B6C7-86DA3635B43E}"/>
              </a:ext>
            </a:extLst>
          </p:cNvPr>
          <p:cNvSpPr>
            <a:spLocks noGrp="1"/>
          </p:cNvSpPr>
          <p:nvPr>
            <p:ph type="title"/>
          </p:nvPr>
        </p:nvSpPr>
        <p:spPr>
          <a:xfrm>
            <a:off x="838200" y="814386"/>
            <a:ext cx="7953375" cy="2501901"/>
          </a:xfrm>
        </p:spPr>
        <p:txBody>
          <a:bodyPr vert="horz" lIns="91440" tIns="45720" rIns="91440" bIns="45720" rtlCol="0" anchor="t">
            <a:noAutofit/>
          </a:bodyPr>
          <a:lstStyle/>
          <a:p>
            <a:r>
              <a:rPr lang="en-US" sz="7200">
                <a:solidFill>
                  <a:srgbClr val="6E68AE"/>
                </a:solidFill>
                <a:latin typeface="Poppins Bold"/>
                <a:cs typeface="Poppins Bold"/>
              </a:rPr>
              <a:t>L'ONEM </a:t>
            </a:r>
            <a:br>
              <a:rPr lang="en-US" sz="7200">
                <a:latin typeface="Poppins Bold" panose="00000800000000000000" pitchFamily="2" charset="0"/>
                <a:cs typeface="Poppins Bold" panose="00000800000000000000" pitchFamily="2" charset="0"/>
              </a:rPr>
            </a:br>
            <a:r>
              <a:rPr lang="en-US" sz="7200">
                <a:solidFill>
                  <a:srgbClr val="6E68AE"/>
                </a:solidFill>
                <a:latin typeface="Poppins Bold"/>
                <a:cs typeface="Poppins Bold"/>
              </a:rPr>
              <a:t>EN 2023</a:t>
            </a:r>
          </a:p>
        </p:txBody>
      </p:sp>
      <p:sp>
        <p:nvSpPr>
          <p:cNvPr id="4" name="Tijdelijke aanduiding voor dianummer 3">
            <a:extLst>
              <a:ext uri="{FF2B5EF4-FFF2-40B4-BE49-F238E27FC236}">
                <a16:creationId xmlns:a16="http://schemas.microsoft.com/office/drawing/2014/main" id="{F493106D-9683-4D46-8ECD-3F81187A0843}"/>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3</a:t>
            </a:fld>
            <a:endParaRPr lang="en-US"/>
          </a:p>
        </p:txBody>
      </p:sp>
      <p:pic>
        <p:nvPicPr>
          <p:cNvPr id="12" name="Image 11" descr="Une image contenant croquis, art, noir, noir et blanc&#10;&#10;Description générée automatiquement">
            <a:extLst>
              <a:ext uri="{FF2B5EF4-FFF2-40B4-BE49-F238E27FC236}">
                <a16:creationId xmlns:a16="http://schemas.microsoft.com/office/drawing/2014/main" id="{FE942772-6FE0-32D8-D931-D56423657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Tree>
    <p:extLst>
      <p:ext uri="{BB962C8B-B14F-4D97-AF65-F5344CB8AC3E}">
        <p14:creationId xmlns:p14="http://schemas.microsoft.com/office/powerpoint/2010/main" val="29756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5A9C-9198-4742-A8B3-92F41C1099A5}"/>
              </a:ext>
            </a:extLst>
          </p:cNvPr>
          <p:cNvSpPr>
            <a:spLocks noGrp="1"/>
          </p:cNvSpPr>
          <p:nvPr>
            <p:ph type="title"/>
          </p:nvPr>
        </p:nvSpPr>
        <p:spPr/>
        <p:txBody>
          <a:bodyPr anchor="t"/>
          <a:lstStyle/>
          <a:p>
            <a:r>
              <a:rPr lang="nl-BE" sz="2800" b="0">
                <a:solidFill>
                  <a:srgbClr val="6E68AE"/>
                </a:solidFill>
                <a:latin typeface="Poppins Bold" panose="00000800000000000000" pitchFamily="2" charset="0"/>
                <a:cs typeface="Poppins Bold" panose="00000800000000000000" pitchFamily="2" charset="0"/>
              </a:rPr>
              <a:t>Taux de </a:t>
            </a:r>
            <a:r>
              <a:rPr lang="nl-BE" sz="2800" b="0" err="1">
                <a:solidFill>
                  <a:srgbClr val="6E68AE"/>
                </a:solidFill>
                <a:latin typeface="Poppins Bold" panose="00000800000000000000" pitchFamily="2" charset="0"/>
                <a:cs typeface="Poppins Bold" panose="00000800000000000000" pitchFamily="2" charset="0"/>
              </a:rPr>
              <a:t>chômage</a:t>
            </a:r>
            <a:r>
              <a:rPr lang="nl-BE" sz="2800" b="0">
                <a:solidFill>
                  <a:srgbClr val="6E68AE"/>
                </a:solidFill>
                <a:latin typeface="Poppins Bold" panose="00000800000000000000" pitchFamily="2" charset="0"/>
                <a:cs typeface="Poppins Bold" panose="00000800000000000000" pitchFamily="2" charset="0"/>
              </a:rPr>
              <a:t> en 2023</a:t>
            </a:r>
            <a:endParaRPr lang="en-GB" sz="2800" b="0">
              <a:solidFill>
                <a:srgbClr val="6E68AE"/>
              </a:solidFill>
              <a:latin typeface="Poppins Bold" panose="00000800000000000000" pitchFamily="2" charset="0"/>
              <a:cs typeface="Poppins Bold" panose="00000800000000000000" pitchFamily="2" charset="0"/>
            </a:endParaRPr>
          </a:p>
        </p:txBody>
      </p:sp>
      <p:sp>
        <p:nvSpPr>
          <p:cNvPr id="6" name="TextBox 5">
            <a:extLst>
              <a:ext uri="{FF2B5EF4-FFF2-40B4-BE49-F238E27FC236}">
                <a16:creationId xmlns:a16="http://schemas.microsoft.com/office/drawing/2014/main" id="{F76AE1D3-C6C4-48FC-A687-170885A43CC9}"/>
              </a:ext>
            </a:extLst>
          </p:cNvPr>
          <p:cNvSpPr txBox="1"/>
          <p:nvPr/>
        </p:nvSpPr>
        <p:spPr>
          <a:xfrm>
            <a:off x="8060747" y="5154950"/>
            <a:ext cx="3010518" cy="1015663"/>
          </a:xfrm>
          <a:prstGeom prst="rect">
            <a:avLst/>
          </a:prstGeom>
          <a:noFill/>
        </p:spPr>
        <p:txBody>
          <a:bodyPr wrap="square" rtlCol="0">
            <a:spAutoFit/>
          </a:bodyPr>
          <a:lstStyle/>
          <a:p>
            <a:r>
              <a:rPr lang="fr-FR" sz="1200" b="1"/>
              <a:t>Définition</a:t>
            </a:r>
            <a:r>
              <a:rPr lang="fr-FR" sz="1200"/>
              <a:t> : Le taux de chômage est calculé en divisant le nombre de CCI-DE au mois de juin par le nombre de personnes assurées contre le chômage au 30 juin de l'année précédente.</a:t>
            </a:r>
            <a:endParaRPr lang="nl-BE" sz="1200"/>
          </a:p>
        </p:txBody>
      </p:sp>
      <p:sp>
        <p:nvSpPr>
          <p:cNvPr id="3" name="Rectangle 2">
            <a:extLst>
              <a:ext uri="{FF2B5EF4-FFF2-40B4-BE49-F238E27FC236}">
                <a16:creationId xmlns:a16="http://schemas.microsoft.com/office/drawing/2014/main" id="{59D249AE-099F-2339-4136-368793E9AFFA}"/>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E8621C30-4732-FB4D-5549-F93353A876E9}"/>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30</a:t>
            </a:fld>
            <a:endParaRPr lang="en-US" sz="1200">
              <a:solidFill>
                <a:schemeClr val="bg1"/>
              </a:solidFill>
            </a:endParaRPr>
          </a:p>
        </p:txBody>
      </p:sp>
      <p:pic>
        <p:nvPicPr>
          <p:cNvPr id="9" name="Tijdelijke aanduiding voor inhoud 8">
            <a:extLst>
              <a:ext uri="{FF2B5EF4-FFF2-40B4-BE49-F238E27FC236}">
                <a16:creationId xmlns:a16="http://schemas.microsoft.com/office/drawing/2014/main" id="{282A2369-FD16-8EB1-C225-360783A1C430}"/>
              </a:ext>
            </a:extLst>
          </p:cNvPr>
          <p:cNvPicPr>
            <a:picLocks noGrp="1" noChangeAspect="1"/>
          </p:cNvPicPr>
          <p:nvPr>
            <p:ph idx="1"/>
          </p:nvPr>
        </p:nvPicPr>
        <p:blipFill>
          <a:blip r:embed="rId2"/>
          <a:stretch>
            <a:fillRect/>
          </a:stretch>
        </p:blipFill>
        <p:spPr>
          <a:xfrm>
            <a:off x="1120735" y="1337124"/>
            <a:ext cx="5761219" cy="4676037"/>
          </a:xfrm>
          <a:prstGeom prst="rect">
            <a:avLst/>
          </a:prstGeom>
        </p:spPr>
      </p:pic>
    </p:spTree>
    <p:extLst>
      <p:ext uri="{BB962C8B-B14F-4D97-AF65-F5344CB8AC3E}">
        <p14:creationId xmlns:p14="http://schemas.microsoft.com/office/powerpoint/2010/main" val="1378151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roquis, art, noir, noir et blanc&#10;&#10;Description générée automatiquement">
            <a:extLst>
              <a:ext uri="{FF2B5EF4-FFF2-40B4-BE49-F238E27FC236}">
                <a16:creationId xmlns:a16="http://schemas.microsoft.com/office/drawing/2014/main" id="{7E0E40A9-1633-FD80-5EBA-6B341E33B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3" name="Titel 4">
            <a:extLst>
              <a:ext uri="{FF2B5EF4-FFF2-40B4-BE49-F238E27FC236}">
                <a16:creationId xmlns:a16="http://schemas.microsoft.com/office/drawing/2014/main" id="{9FC8880B-6430-C40F-A327-A6DDDBCDD822}"/>
              </a:ext>
            </a:extLst>
          </p:cNvPr>
          <p:cNvSpPr txBox="1">
            <a:spLocks/>
          </p:cNvSpPr>
          <p:nvPr/>
        </p:nvSpPr>
        <p:spPr>
          <a:xfrm>
            <a:off x="838200" y="814386"/>
            <a:ext cx="7953375" cy="2501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en-US" sz="7200" err="1">
                <a:solidFill>
                  <a:srgbClr val="6E68AE"/>
                </a:solidFill>
                <a:latin typeface="Poppins Bold"/>
                <a:ea typeface="Calibri"/>
                <a:cs typeface="Poppins Bold"/>
              </a:rPr>
              <a:t>Chômage</a:t>
            </a:r>
            <a:r>
              <a:rPr lang="en-US" sz="7200">
                <a:solidFill>
                  <a:srgbClr val="6E68AE"/>
                </a:solidFill>
                <a:latin typeface="Poppins Bold"/>
                <a:ea typeface="Calibri"/>
                <a:cs typeface="Poppins Bold"/>
              </a:rPr>
              <a:t> </a:t>
            </a:r>
            <a:br>
              <a:rPr lang="en-US" sz="7200">
                <a:solidFill>
                  <a:srgbClr val="6E68AE"/>
                </a:solidFill>
                <a:latin typeface="Poppins Bold"/>
                <a:ea typeface="Calibri"/>
                <a:cs typeface="Poppins Bold"/>
              </a:rPr>
            </a:br>
            <a:r>
              <a:rPr lang="en-US" sz="7200" err="1">
                <a:solidFill>
                  <a:srgbClr val="6E68AE"/>
                </a:solidFill>
                <a:latin typeface="Poppins Bold"/>
                <a:ea typeface="Calibri"/>
                <a:cs typeface="Poppins Bold"/>
              </a:rPr>
              <a:t>temporaire</a:t>
            </a:r>
            <a:endParaRPr lang="nl-NL" err="1"/>
          </a:p>
        </p:txBody>
      </p:sp>
      <p:sp>
        <p:nvSpPr>
          <p:cNvPr id="7" name="Tijdelijke aanduiding voor dianummer 3">
            <a:extLst>
              <a:ext uri="{FF2B5EF4-FFF2-40B4-BE49-F238E27FC236}">
                <a16:creationId xmlns:a16="http://schemas.microsoft.com/office/drawing/2014/main" id="{BCFAF11C-9F1C-EBB3-0E01-4DD9085A3009}"/>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31</a:t>
            </a:fld>
            <a:endParaRPr lang="en-US" sz="1200">
              <a:solidFill>
                <a:schemeClr val="bg1"/>
              </a:solidFill>
            </a:endParaRPr>
          </a:p>
        </p:txBody>
      </p:sp>
    </p:spTree>
    <p:extLst>
      <p:ext uri="{BB962C8B-B14F-4D97-AF65-F5344CB8AC3E}">
        <p14:creationId xmlns:p14="http://schemas.microsoft.com/office/powerpoint/2010/main" val="264081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32712-428E-43F0-8498-EB4B9C0C244E}"/>
              </a:ext>
            </a:extLst>
          </p:cNvPr>
          <p:cNvSpPr>
            <a:spLocks noGrp="1"/>
          </p:cNvSpPr>
          <p:nvPr>
            <p:ph type="title"/>
          </p:nvPr>
        </p:nvSpPr>
        <p:spPr/>
        <p:txBody>
          <a:bodyPr anchor="t">
            <a:normAutofit/>
          </a:bodyPr>
          <a:lstStyle/>
          <a:p>
            <a:r>
              <a:rPr lang="nl-BE" sz="2800" b="0" err="1">
                <a:solidFill>
                  <a:srgbClr val="6E68AE"/>
                </a:solidFill>
                <a:latin typeface="Poppins Bold"/>
                <a:ea typeface="Calibri"/>
                <a:cs typeface="Poppins Bold"/>
              </a:rPr>
              <a:t>Chômage</a:t>
            </a:r>
            <a:r>
              <a:rPr lang="nl-BE" sz="2800" b="0">
                <a:solidFill>
                  <a:srgbClr val="6E68AE"/>
                </a:solidFill>
                <a:latin typeface="Poppins Bold"/>
                <a:ea typeface="Calibri"/>
                <a:cs typeface="Poppins Bold"/>
              </a:rPr>
              <a:t> temporaire : </a:t>
            </a:r>
            <a:r>
              <a:rPr lang="nl-BE" sz="2800" b="0" err="1">
                <a:solidFill>
                  <a:srgbClr val="6E68AE"/>
                </a:solidFill>
                <a:latin typeface="Poppins Bold"/>
                <a:ea typeface="Calibri"/>
                <a:cs typeface="Poppins Bold"/>
              </a:rPr>
              <a:t>chiffres</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clés</a:t>
            </a:r>
            <a:endParaRPr lang="nl-NL" err="1"/>
          </a:p>
        </p:txBody>
      </p:sp>
      <p:sp>
        <p:nvSpPr>
          <p:cNvPr id="3" name="Tekstvak 2">
            <a:extLst>
              <a:ext uri="{FF2B5EF4-FFF2-40B4-BE49-F238E27FC236}">
                <a16:creationId xmlns:a16="http://schemas.microsoft.com/office/drawing/2014/main" id="{A75BFBDD-CAD4-1137-E07C-671553FFE284}"/>
              </a:ext>
            </a:extLst>
          </p:cNvPr>
          <p:cNvSpPr txBox="1"/>
          <p:nvPr/>
        </p:nvSpPr>
        <p:spPr>
          <a:xfrm>
            <a:off x="838199" y="1700750"/>
            <a:ext cx="10515600" cy="338554"/>
          </a:xfrm>
          <a:prstGeom prst="rect">
            <a:avLst/>
          </a:prstGeom>
          <a:noFill/>
        </p:spPr>
        <p:txBody>
          <a:bodyPr wrap="square" lIns="91440" tIns="45720" rIns="91440" bIns="45720" rtlCol="0" anchor="t">
            <a:spAutoFit/>
          </a:bodyPr>
          <a:lstStyle/>
          <a:p>
            <a:r>
              <a:rPr lang="nl-BE" sz="1600" b="1">
                <a:solidFill>
                  <a:srgbClr val="504E59"/>
                </a:solidFill>
                <a:latin typeface="Poppins" panose="00000500000000000000" pitchFamily="2" charset="0"/>
                <a:ea typeface="+mn-lt"/>
                <a:cs typeface="Poppins" panose="00000500000000000000" pitchFamily="2" charset="0"/>
              </a:rPr>
              <a:t>Nette baisse du </a:t>
            </a:r>
            <a:r>
              <a:rPr lang="nl-BE" sz="1600" b="1" err="1">
                <a:solidFill>
                  <a:srgbClr val="504E59"/>
                </a:solidFill>
                <a:latin typeface="Poppins" panose="00000500000000000000" pitchFamily="2" charset="0"/>
                <a:ea typeface="+mn-lt"/>
                <a:cs typeface="Poppins" panose="00000500000000000000" pitchFamily="2" charset="0"/>
              </a:rPr>
              <a:t>chômage</a:t>
            </a:r>
            <a:r>
              <a:rPr lang="nl-BE" sz="1600" b="1">
                <a:solidFill>
                  <a:srgbClr val="504E59"/>
                </a:solidFill>
                <a:latin typeface="Poppins" panose="00000500000000000000" pitchFamily="2" charset="0"/>
                <a:ea typeface="+mn-lt"/>
                <a:cs typeface="Poppins" panose="00000500000000000000" pitchFamily="2" charset="0"/>
              </a:rPr>
              <a:t> temporaire, mais </a:t>
            </a:r>
            <a:r>
              <a:rPr lang="nl-BE" sz="1600" b="1" err="1">
                <a:solidFill>
                  <a:srgbClr val="504E59"/>
                </a:solidFill>
                <a:latin typeface="Poppins" panose="00000500000000000000" pitchFamily="2" charset="0"/>
                <a:ea typeface="+mn-lt"/>
                <a:cs typeface="Poppins" panose="00000500000000000000" pitchFamily="2" charset="0"/>
              </a:rPr>
              <a:t>toujours</a:t>
            </a:r>
            <a:r>
              <a:rPr lang="nl-BE" sz="1600" b="1">
                <a:solidFill>
                  <a:srgbClr val="504E59"/>
                </a:solidFill>
                <a:latin typeface="Poppins" panose="00000500000000000000" pitchFamily="2" charset="0"/>
                <a:ea typeface="+mn-lt"/>
                <a:cs typeface="Poppins" panose="00000500000000000000" pitchFamily="2" charset="0"/>
              </a:rPr>
              <a:t> plus </a:t>
            </a:r>
            <a:r>
              <a:rPr lang="nl-BE" sz="1600" b="1" err="1">
                <a:solidFill>
                  <a:srgbClr val="504E59"/>
                </a:solidFill>
                <a:latin typeface="Poppins" panose="00000500000000000000" pitchFamily="2" charset="0"/>
                <a:ea typeface="+mn-lt"/>
                <a:cs typeface="Poppins" panose="00000500000000000000" pitchFamily="2" charset="0"/>
              </a:rPr>
              <a:t>élevé</a:t>
            </a:r>
            <a:r>
              <a:rPr lang="nl-BE" sz="1600" b="1">
                <a:solidFill>
                  <a:srgbClr val="504E59"/>
                </a:solidFill>
                <a:latin typeface="Poppins" panose="00000500000000000000" pitchFamily="2" charset="0"/>
                <a:ea typeface="+mn-lt"/>
                <a:cs typeface="Poppins" panose="00000500000000000000" pitchFamily="2" charset="0"/>
              </a:rPr>
              <a:t> </a:t>
            </a:r>
            <a:r>
              <a:rPr lang="nl-BE" sz="1600" b="1" err="1">
                <a:solidFill>
                  <a:srgbClr val="504E59"/>
                </a:solidFill>
                <a:latin typeface="Poppins" panose="00000500000000000000" pitchFamily="2" charset="0"/>
                <a:ea typeface="+mn-lt"/>
                <a:cs typeface="Poppins" panose="00000500000000000000" pitchFamily="2" charset="0"/>
              </a:rPr>
              <a:t>qu'avant</a:t>
            </a:r>
            <a:r>
              <a:rPr lang="nl-BE" sz="1600" b="1">
                <a:solidFill>
                  <a:srgbClr val="504E59"/>
                </a:solidFill>
                <a:latin typeface="Poppins" panose="00000500000000000000" pitchFamily="2" charset="0"/>
                <a:ea typeface="+mn-lt"/>
                <a:cs typeface="Poppins" panose="00000500000000000000" pitchFamily="2" charset="0"/>
              </a:rPr>
              <a:t> la </a:t>
            </a:r>
            <a:r>
              <a:rPr lang="nl-BE" sz="1600" b="1" err="1">
                <a:solidFill>
                  <a:srgbClr val="504E59"/>
                </a:solidFill>
                <a:latin typeface="Poppins" panose="00000500000000000000" pitchFamily="2" charset="0"/>
                <a:ea typeface="+mn-lt"/>
                <a:cs typeface="Poppins" panose="00000500000000000000" pitchFamily="2" charset="0"/>
              </a:rPr>
              <a:t>crise</a:t>
            </a:r>
            <a:r>
              <a:rPr lang="nl-BE" sz="1600" b="1">
                <a:solidFill>
                  <a:srgbClr val="504E59"/>
                </a:solidFill>
                <a:latin typeface="Poppins" panose="00000500000000000000" pitchFamily="2" charset="0"/>
                <a:ea typeface="+mn-lt"/>
                <a:cs typeface="Poppins" panose="00000500000000000000" pitchFamily="2" charset="0"/>
              </a:rPr>
              <a:t> de la corona.</a:t>
            </a:r>
            <a:endParaRPr lang="fr-FR" b="1">
              <a:latin typeface="Poppins" panose="00000500000000000000" pitchFamily="2" charset="0"/>
              <a:ea typeface="+mn-lt"/>
              <a:cs typeface="Poppins" panose="00000500000000000000" pitchFamily="2" charset="0"/>
            </a:endParaRPr>
          </a:p>
        </p:txBody>
      </p:sp>
      <p:sp>
        <p:nvSpPr>
          <p:cNvPr id="5" name="Rectangle 4">
            <a:extLst>
              <a:ext uri="{FF2B5EF4-FFF2-40B4-BE49-F238E27FC236}">
                <a16:creationId xmlns:a16="http://schemas.microsoft.com/office/drawing/2014/main" id="{DBAD0610-B3A3-2510-8116-029F36059738}"/>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23A4C116-377C-5881-6170-18168EF6EA69}"/>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32</a:t>
            </a:fld>
            <a:endParaRPr lang="en-US" sz="1200">
              <a:solidFill>
                <a:schemeClr val="bg1"/>
              </a:solidFill>
            </a:endParaRPr>
          </a:p>
        </p:txBody>
      </p:sp>
      <p:pic>
        <p:nvPicPr>
          <p:cNvPr id="9" name="Tijdelijke aanduiding voor inhoud 8">
            <a:extLst>
              <a:ext uri="{FF2B5EF4-FFF2-40B4-BE49-F238E27FC236}">
                <a16:creationId xmlns:a16="http://schemas.microsoft.com/office/drawing/2014/main" id="{77EFDD2D-4227-541F-A61A-E3C30EE243B6}"/>
              </a:ext>
            </a:extLst>
          </p:cNvPr>
          <p:cNvPicPr>
            <a:picLocks noGrp="1" noChangeAspect="1"/>
          </p:cNvPicPr>
          <p:nvPr>
            <p:ph idx="1"/>
          </p:nvPr>
        </p:nvPicPr>
        <p:blipFill>
          <a:blip r:embed="rId2"/>
          <a:stretch>
            <a:fillRect/>
          </a:stretch>
        </p:blipFill>
        <p:spPr>
          <a:xfrm>
            <a:off x="975360" y="2725102"/>
            <a:ext cx="10319216" cy="2227898"/>
          </a:xfrm>
          <a:prstGeom prst="rect">
            <a:avLst/>
          </a:prstGeom>
        </p:spPr>
      </p:pic>
    </p:spTree>
    <p:extLst>
      <p:ext uri="{BB962C8B-B14F-4D97-AF65-F5344CB8AC3E}">
        <p14:creationId xmlns:p14="http://schemas.microsoft.com/office/powerpoint/2010/main" val="2804905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AFB8F-05E8-453E-8F63-99CF7C63F4AE}"/>
              </a:ext>
            </a:extLst>
          </p:cNvPr>
          <p:cNvSpPr>
            <a:spLocks noGrp="1"/>
          </p:cNvSpPr>
          <p:nvPr>
            <p:ph type="title"/>
          </p:nvPr>
        </p:nvSpPr>
        <p:spPr/>
        <p:txBody>
          <a:bodyPr anchor="t">
            <a:normAutofit/>
          </a:bodyPr>
          <a:lstStyle/>
          <a:p>
            <a:r>
              <a:rPr lang="fr-FR" sz="2800" b="0">
                <a:solidFill>
                  <a:srgbClr val="6E68AE"/>
                </a:solidFill>
                <a:latin typeface="Poppins Bold"/>
                <a:ea typeface="Calibri"/>
                <a:cs typeface="Poppins Bold"/>
              </a:rPr>
              <a:t>Répartition du chômage temporaire par rapport au volume de l’emploi en équivalents temps plein</a:t>
            </a:r>
            <a:endParaRPr lang="nl-NL"/>
          </a:p>
        </p:txBody>
      </p:sp>
      <p:pic>
        <p:nvPicPr>
          <p:cNvPr id="10" name="Tijdelijke aanduiding voor inhoud 9">
            <a:extLst>
              <a:ext uri="{FF2B5EF4-FFF2-40B4-BE49-F238E27FC236}">
                <a16:creationId xmlns:a16="http://schemas.microsoft.com/office/drawing/2014/main" id="{AC68D39D-C7F6-D530-76DA-DD43D9E0F8E6}"/>
              </a:ext>
            </a:extLst>
          </p:cNvPr>
          <p:cNvPicPr>
            <a:picLocks noGrp="1" noChangeAspect="1"/>
          </p:cNvPicPr>
          <p:nvPr>
            <p:ph idx="12"/>
          </p:nvPr>
        </p:nvPicPr>
        <p:blipFill>
          <a:blip r:embed="rId2"/>
          <a:stretch>
            <a:fillRect/>
          </a:stretch>
        </p:blipFill>
        <p:spPr>
          <a:xfrm>
            <a:off x="7017127" y="1808073"/>
            <a:ext cx="4994578" cy="4080053"/>
          </a:xfrm>
          <a:prstGeom prst="rect">
            <a:avLst/>
          </a:prstGeom>
        </p:spPr>
      </p:pic>
      <p:sp>
        <p:nvSpPr>
          <p:cNvPr id="19" name="TextBox 18">
            <a:extLst>
              <a:ext uri="{FF2B5EF4-FFF2-40B4-BE49-F238E27FC236}">
                <a16:creationId xmlns:a16="http://schemas.microsoft.com/office/drawing/2014/main" id="{6857F5AD-2BA7-6D63-F3D0-864D1AD96EA5}"/>
              </a:ext>
            </a:extLst>
          </p:cNvPr>
          <p:cNvSpPr txBox="1"/>
          <p:nvPr/>
        </p:nvSpPr>
        <p:spPr>
          <a:xfrm>
            <a:off x="838200" y="5853206"/>
            <a:ext cx="6412997" cy="589970"/>
          </a:xfrm>
          <a:prstGeom prst="rect">
            <a:avLst/>
          </a:prstGeom>
          <a:noFill/>
        </p:spPr>
        <p:txBody>
          <a:bodyPr wrap="square" lIns="91440" tIns="45720" rIns="91440" bIns="45720" anchor="t">
            <a:spAutoFit/>
          </a:bodyPr>
          <a:lstStyle/>
          <a:p>
            <a:r>
              <a:rPr lang="nl-NL" sz="1100">
                <a:solidFill>
                  <a:srgbClr val="9D9D9D"/>
                </a:solidFill>
                <a:latin typeface="Calibri Light"/>
                <a:ea typeface="Calibri Light"/>
                <a:cs typeface="Calibri Light"/>
              </a:rPr>
              <a:t>Source volume de </a:t>
            </a:r>
            <a:r>
              <a:rPr lang="nl-NL" sz="1100" err="1">
                <a:solidFill>
                  <a:srgbClr val="9D9D9D"/>
                </a:solidFill>
                <a:latin typeface="Calibri Light"/>
                <a:ea typeface="Calibri Light"/>
                <a:cs typeface="Calibri Light"/>
              </a:rPr>
              <a:t>l’emploi</a:t>
            </a:r>
            <a:r>
              <a:rPr lang="nl-NL" sz="1100">
                <a:solidFill>
                  <a:srgbClr val="9D9D9D"/>
                </a:solidFill>
                <a:latin typeface="Calibri Light"/>
                <a:ea typeface="Calibri Light"/>
                <a:cs typeface="Calibri Light"/>
              </a:rPr>
              <a:t> en ETP </a:t>
            </a:r>
            <a:r>
              <a:rPr lang="nl-NL" sz="1100">
                <a:solidFill>
                  <a:srgbClr val="9D9D9D"/>
                </a:solidFill>
                <a:effectLst/>
                <a:latin typeface="Calibri Light"/>
                <a:ea typeface="Calibri Light"/>
                <a:cs typeface="Calibri Light"/>
              </a:rPr>
              <a:t>: </a:t>
            </a:r>
            <a:r>
              <a:rPr lang="nl-NL" sz="1100">
                <a:solidFill>
                  <a:srgbClr val="9D9D9D"/>
                </a:solidFill>
                <a:latin typeface="Calibri Light"/>
                <a:ea typeface="Calibri Light"/>
                <a:cs typeface="Calibri Light"/>
              </a:rPr>
              <a:t>ONSS – Analyse du marché de </a:t>
            </a:r>
            <a:r>
              <a:rPr lang="nl-NL" sz="1100" err="1">
                <a:solidFill>
                  <a:srgbClr val="9D9D9D"/>
                </a:solidFill>
                <a:latin typeface="Calibri Light"/>
                <a:ea typeface="Calibri Light"/>
                <a:cs typeface="Calibri Light"/>
              </a:rPr>
              <a:t>l’emploi</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données</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trimestrielles</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détaillées</a:t>
            </a:r>
            <a:br>
              <a:rPr lang="nl-NL" sz="1100">
                <a:solidFill>
                  <a:srgbClr val="9D9D9D"/>
                </a:solidFill>
                <a:latin typeface="Calibri Light"/>
                <a:ea typeface="Calibri Light"/>
                <a:cs typeface="Calibri Light"/>
              </a:rPr>
            </a:b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Calcul</a:t>
            </a:r>
            <a:r>
              <a:rPr lang="nl-NL" sz="1100">
                <a:solidFill>
                  <a:srgbClr val="9D9D9D"/>
                </a:solidFill>
                <a:latin typeface="Calibri Light"/>
                <a:ea typeface="Calibri Light"/>
                <a:cs typeface="Calibri Light"/>
              </a:rPr>
              <a:t> ONEM</a:t>
            </a:r>
            <a:endParaRPr lang="nl-NL"/>
          </a:p>
          <a:p>
            <a:pPr marR="2970530">
              <a:lnSpc>
                <a:spcPts val="1000"/>
              </a:lnSpc>
              <a:spcBef>
                <a:spcPts val="200"/>
              </a:spcBef>
              <a:spcAft>
                <a:spcPts val="600"/>
              </a:spcAft>
            </a:pPr>
            <a:endParaRPr lang="nl-NL" sz="1100">
              <a:solidFill>
                <a:srgbClr val="504E59"/>
              </a:solidFill>
              <a:effectLst/>
              <a:latin typeface="Calibri Light" panose="020F0302020204030204" pitchFamily="34" charset="0"/>
              <a:ea typeface="Calibri Light" panose="020F0302020204030204" pitchFamily="34" charset="0"/>
              <a:cs typeface="RotisSemiSans"/>
            </a:endParaRPr>
          </a:p>
        </p:txBody>
      </p:sp>
      <p:sp>
        <p:nvSpPr>
          <p:cNvPr id="3" name="Rectangle 2">
            <a:extLst>
              <a:ext uri="{FF2B5EF4-FFF2-40B4-BE49-F238E27FC236}">
                <a16:creationId xmlns:a16="http://schemas.microsoft.com/office/drawing/2014/main" id="{F8341FD3-80BB-A8D7-416B-D6F24FAE4405}"/>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702894B7-48BC-CDE4-D895-FD5A1444CB24}"/>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33</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E30D5881-A5C0-F05F-2814-7EF508EF5679}"/>
              </a:ext>
            </a:extLst>
          </p:cNvPr>
          <p:cNvPicPr>
            <a:picLocks noGrp="1" noChangeAspect="1"/>
          </p:cNvPicPr>
          <p:nvPr>
            <p:ph idx="11"/>
          </p:nvPr>
        </p:nvPicPr>
        <p:blipFill>
          <a:blip r:embed="rId3"/>
          <a:stretch>
            <a:fillRect/>
          </a:stretch>
        </p:blipFill>
        <p:spPr>
          <a:xfrm>
            <a:off x="985290" y="2419109"/>
            <a:ext cx="5405301" cy="2824223"/>
          </a:xfrm>
          <a:prstGeom prst="rect">
            <a:avLst/>
          </a:prstGeom>
        </p:spPr>
      </p:pic>
    </p:spTree>
    <p:extLst>
      <p:ext uri="{BB962C8B-B14F-4D97-AF65-F5344CB8AC3E}">
        <p14:creationId xmlns:p14="http://schemas.microsoft.com/office/powerpoint/2010/main" val="209360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343A-2A3A-442B-B37E-D8A5EA661C5D}"/>
              </a:ext>
            </a:extLst>
          </p:cNvPr>
          <p:cNvSpPr>
            <a:spLocks noGrp="1"/>
          </p:cNvSpPr>
          <p:nvPr>
            <p:ph type="title"/>
          </p:nvPr>
        </p:nvSpPr>
        <p:spPr/>
        <p:txBody>
          <a:bodyPr anchor="t">
            <a:normAutofit/>
          </a:bodyPr>
          <a:lstStyle/>
          <a:p>
            <a:r>
              <a:rPr lang="nl-BE" sz="2800" b="0">
                <a:solidFill>
                  <a:srgbClr val="6E68AE"/>
                </a:solidFill>
                <a:latin typeface="Poppins Bold"/>
                <a:ea typeface="Calibri"/>
                <a:cs typeface="Poppins Bold"/>
              </a:rPr>
              <a:t>Chômage temporaire : </a:t>
            </a:r>
            <a:r>
              <a:rPr lang="nl-BE" sz="2800" b="0" err="1">
                <a:solidFill>
                  <a:srgbClr val="6E68AE"/>
                </a:solidFill>
                <a:latin typeface="Poppins Bold"/>
                <a:ea typeface="Calibri"/>
                <a:cs typeface="Poppins Bold"/>
              </a:rPr>
              <a:t>répartition</a:t>
            </a:r>
            <a:r>
              <a:rPr lang="nl-BE" sz="2800" b="0">
                <a:solidFill>
                  <a:srgbClr val="6E68AE"/>
                </a:solidFill>
                <a:latin typeface="Poppins Bold"/>
                <a:ea typeface="Calibri"/>
                <a:cs typeface="Poppins Bold"/>
              </a:rPr>
              <a:t> par </a:t>
            </a:r>
            <a:r>
              <a:rPr lang="nl-BE" sz="2800" b="0" err="1">
                <a:solidFill>
                  <a:srgbClr val="6E68AE"/>
                </a:solidFill>
                <a:latin typeface="Poppins Bold"/>
                <a:ea typeface="Calibri"/>
                <a:cs typeface="Poppins Bold"/>
              </a:rPr>
              <a:t>motif</a:t>
            </a:r>
            <a:endParaRPr lang="nl-NL"/>
          </a:p>
        </p:txBody>
      </p:sp>
      <p:sp>
        <p:nvSpPr>
          <p:cNvPr id="6" name="Tekstvak 5">
            <a:extLst>
              <a:ext uri="{FF2B5EF4-FFF2-40B4-BE49-F238E27FC236}">
                <a16:creationId xmlns:a16="http://schemas.microsoft.com/office/drawing/2014/main" id="{7CE574CA-9754-4EFD-AA7E-2F5CC837C18F}"/>
              </a:ext>
            </a:extLst>
          </p:cNvPr>
          <p:cNvSpPr txBox="1"/>
          <p:nvPr/>
        </p:nvSpPr>
        <p:spPr>
          <a:xfrm>
            <a:off x="838200" y="1337125"/>
            <a:ext cx="8154971" cy="338554"/>
          </a:xfrm>
          <a:prstGeom prst="rect">
            <a:avLst/>
          </a:prstGeom>
          <a:noFill/>
        </p:spPr>
        <p:txBody>
          <a:bodyPr wrap="square" lIns="91440" tIns="45720" rIns="91440" bIns="45720" rtlCol="0" anchor="t">
            <a:spAutoFit/>
          </a:bodyPr>
          <a:lstStyle/>
          <a:p>
            <a:r>
              <a:rPr lang="nl-BE" sz="1600" err="1">
                <a:solidFill>
                  <a:srgbClr val="504E59"/>
                </a:solidFill>
                <a:latin typeface="Poppins Bold"/>
                <a:ea typeface="Calibri"/>
                <a:cs typeface="Poppins Bold"/>
              </a:rPr>
              <a:t>Crise</a:t>
            </a:r>
            <a:r>
              <a:rPr lang="nl-BE" sz="1600">
                <a:solidFill>
                  <a:srgbClr val="504E59"/>
                </a:solidFill>
                <a:latin typeface="Poppins Bold"/>
                <a:ea typeface="Calibri"/>
                <a:cs typeface="Poppins Bold"/>
              </a:rPr>
              <a:t> Corona = </a:t>
            </a:r>
            <a:r>
              <a:rPr lang="nl-BE" sz="1600" err="1">
                <a:solidFill>
                  <a:srgbClr val="504E59"/>
                </a:solidFill>
                <a:latin typeface="Poppins Bold"/>
                <a:ea typeface="Calibri"/>
                <a:cs typeface="Poppins Bold"/>
              </a:rPr>
              <a:t>motif</a:t>
            </a:r>
            <a:r>
              <a:rPr lang="nl-BE" sz="1600">
                <a:solidFill>
                  <a:srgbClr val="504E59"/>
                </a:solidFill>
                <a:latin typeface="Poppins Bold"/>
                <a:ea typeface="Calibri"/>
                <a:cs typeface="Poppins Bold"/>
              </a:rPr>
              <a:t> force majeure</a:t>
            </a:r>
            <a:endParaRPr lang="nl-NL"/>
          </a:p>
        </p:txBody>
      </p:sp>
      <p:sp>
        <p:nvSpPr>
          <p:cNvPr id="3" name="Rectangle 2">
            <a:extLst>
              <a:ext uri="{FF2B5EF4-FFF2-40B4-BE49-F238E27FC236}">
                <a16:creationId xmlns:a16="http://schemas.microsoft.com/office/drawing/2014/main" id="{FC40B1B6-AC4F-3AC5-C779-584D7FCAED16}"/>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1A913C7F-25B2-7AE3-DA85-76711C883C12}"/>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34</a:t>
            </a:fld>
            <a:endParaRPr lang="en-US" sz="1200">
              <a:solidFill>
                <a:schemeClr val="bg1"/>
              </a:solidFill>
            </a:endParaRPr>
          </a:p>
        </p:txBody>
      </p:sp>
      <p:pic>
        <p:nvPicPr>
          <p:cNvPr id="9" name="Tijdelijke aanduiding voor inhoud 8">
            <a:extLst>
              <a:ext uri="{FF2B5EF4-FFF2-40B4-BE49-F238E27FC236}">
                <a16:creationId xmlns:a16="http://schemas.microsoft.com/office/drawing/2014/main" id="{9348CFCE-E452-77CC-391B-14E048D4AC8C}"/>
              </a:ext>
            </a:extLst>
          </p:cNvPr>
          <p:cNvPicPr>
            <a:picLocks noGrp="1" noChangeAspect="1"/>
          </p:cNvPicPr>
          <p:nvPr>
            <p:ph idx="1"/>
          </p:nvPr>
        </p:nvPicPr>
        <p:blipFill>
          <a:blip r:embed="rId2"/>
          <a:stretch>
            <a:fillRect/>
          </a:stretch>
        </p:blipFill>
        <p:spPr>
          <a:xfrm>
            <a:off x="1544941" y="2568656"/>
            <a:ext cx="9102117" cy="2523963"/>
          </a:xfrm>
          <a:prstGeom prst="rect">
            <a:avLst/>
          </a:prstGeom>
        </p:spPr>
      </p:pic>
    </p:spTree>
    <p:extLst>
      <p:ext uri="{BB962C8B-B14F-4D97-AF65-F5344CB8AC3E}">
        <p14:creationId xmlns:p14="http://schemas.microsoft.com/office/powerpoint/2010/main" val="3674872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2097-7182-45C2-B658-25D38F577521}"/>
              </a:ext>
            </a:extLst>
          </p:cNvPr>
          <p:cNvSpPr>
            <a:spLocks noGrp="1"/>
          </p:cNvSpPr>
          <p:nvPr>
            <p:ph type="title"/>
          </p:nvPr>
        </p:nvSpPr>
        <p:spPr/>
        <p:txBody>
          <a:bodyPr anchor="t">
            <a:normAutofit/>
          </a:bodyPr>
          <a:lstStyle/>
          <a:p>
            <a:r>
              <a:rPr lang="fr-FR" sz="2800">
                <a:solidFill>
                  <a:srgbClr val="6E68AE"/>
                </a:solidFill>
                <a:latin typeface="Poppins" panose="00000500000000000000" pitchFamily="2" charset="0"/>
                <a:cs typeface="Poppins" panose="00000500000000000000" pitchFamily="2" charset="0"/>
              </a:rPr>
              <a:t>Chômage temporaire par genre </a:t>
            </a:r>
            <a:br>
              <a:rPr lang="fr-FR" sz="2800" b="0">
                <a:solidFill>
                  <a:srgbClr val="6E68AE"/>
                </a:solidFill>
                <a:latin typeface="Poppins Bold"/>
                <a:cs typeface="Poppins Bold"/>
              </a:rPr>
            </a:br>
            <a:r>
              <a:rPr lang="fr-FR" sz="2800" b="0">
                <a:solidFill>
                  <a:srgbClr val="6E68AE"/>
                </a:solidFill>
                <a:latin typeface="Poppins" panose="00000500000000000000" pitchFamily="2" charset="0"/>
                <a:cs typeface="Poppins" panose="00000500000000000000" pitchFamily="2" charset="0"/>
              </a:rPr>
              <a:t>En unités physiques</a:t>
            </a:r>
            <a:endParaRPr lang="nl-NL" sz="2800" b="0">
              <a:solidFill>
                <a:srgbClr val="6E68AE"/>
              </a:solidFill>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645DFA05-DEDE-8F9F-76A6-6E1A4679A15A}"/>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DAA3F932-3B99-62AE-6626-3B2A0E2F34D2}"/>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35</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47ABF220-A6B0-F07D-C36A-4D79F369B607}"/>
              </a:ext>
            </a:extLst>
          </p:cNvPr>
          <p:cNvPicPr>
            <a:picLocks noGrp="1" noChangeAspect="1"/>
          </p:cNvPicPr>
          <p:nvPr>
            <p:ph idx="12"/>
          </p:nvPr>
        </p:nvPicPr>
        <p:blipFill>
          <a:blip r:embed="rId3"/>
          <a:stretch>
            <a:fillRect/>
          </a:stretch>
        </p:blipFill>
        <p:spPr>
          <a:xfrm>
            <a:off x="736114" y="3717736"/>
            <a:ext cx="10234028" cy="2549713"/>
          </a:xfrm>
          <a:prstGeom prst="rect">
            <a:avLst/>
          </a:prstGeom>
        </p:spPr>
      </p:pic>
      <p:pic>
        <p:nvPicPr>
          <p:cNvPr id="12" name="Tijdelijke aanduiding voor inhoud 11">
            <a:extLst>
              <a:ext uri="{FF2B5EF4-FFF2-40B4-BE49-F238E27FC236}">
                <a16:creationId xmlns:a16="http://schemas.microsoft.com/office/drawing/2014/main" id="{0D93CE45-F7BB-285A-78AA-BC6D2D93B4E9}"/>
              </a:ext>
            </a:extLst>
          </p:cNvPr>
          <p:cNvPicPr>
            <a:picLocks noGrp="1" noChangeAspect="1"/>
          </p:cNvPicPr>
          <p:nvPr>
            <p:ph idx="11"/>
          </p:nvPr>
        </p:nvPicPr>
        <p:blipFill>
          <a:blip r:embed="rId4"/>
          <a:stretch>
            <a:fillRect/>
          </a:stretch>
        </p:blipFill>
        <p:spPr>
          <a:xfrm>
            <a:off x="1016585" y="1579640"/>
            <a:ext cx="10050830" cy="2036441"/>
          </a:xfrm>
          <a:prstGeom prst="rect">
            <a:avLst/>
          </a:prstGeom>
        </p:spPr>
      </p:pic>
    </p:spTree>
    <p:extLst>
      <p:ext uri="{BB962C8B-B14F-4D97-AF65-F5344CB8AC3E}">
        <p14:creationId xmlns:p14="http://schemas.microsoft.com/office/powerpoint/2010/main" val="2608750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6493D-8D72-21B8-446B-9BEBB6955398}"/>
              </a:ext>
            </a:extLst>
          </p:cNvPr>
          <p:cNvSpPr>
            <a:spLocks noGrp="1"/>
          </p:cNvSpPr>
          <p:nvPr>
            <p:ph type="title"/>
          </p:nvPr>
        </p:nvSpPr>
        <p:spPr/>
        <p:txBody>
          <a:bodyPr anchor="t">
            <a:normAutofit/>
          </a:bodyPr>
          <a:lstStyle/>
          <a:p>
            <a:r>
              <a:rPr lang="fr-FR" sz="2800" b="0">
                <a:solidFill>
                  <a:srgbClr val="6E68AE"/>
                </a:solidFill>
                <a:latin typeface="Poppins Bold"/>
                <a:ea typeface="Calibri"/>
                <a:cs typeface="Poppins Bold"/>
              </a:rPr>
              <a:t>Chômage temporaire par région</a:t>
            </a:r>
            <a:endParaRPr lang="nl-NL"/>
          </a:p>
        </p:txBody>
      </p:sp>
      <p:sp>
        <p:nvSpPr>
          <p:cNvPr id="4" name="Rectangle 3">
            <a:extLst>
              <a:ext uri="{FF2B5EF4-FFF2-40B4-BE49-F238E27FC236}">
                <a16:creationId xmlns:a16="http://schemas.microsoft.com/office/drawing/2014/main" id="{E7828DB8-3664-C265-3F36-A49971C8B0CF}"/>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EBAAF3F6-E5B3-ADD9-3EAB-829A8CEAA369}"/>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36</a:t>
            </a:fld>
            <a:endParaRPr lang="en-US" sz="1200">
              <a:solidFill>
                <a:schemeClr val="bg1"/>
              </a:solidFill>
            </a:endParaRPr>
          </a:p>
        </p:txBody>
      </p:sp>
      <p:pic>
        <p:nvPicPr>
          <p:cNvPr id="7" name="Tijdelijke aanduiding voor inhoud 6">
            <a:extLst>
              <a:ext uri="{FF2B5EF4-FFF2-40B4-BE49-F238E27FC236}">
                <a16:creationId xmlns:a16="http://schemas.microsoft.com/office/drawing/2014/main" id="{23610FD9-1E01-0875-560A-DEAEC03D5D08}"/>
              </a:ext>
            </a:extLst>
          </p:cNvPr>
          <p:cNvPicPr>
            <a:picLocks noGrp="1" noChangeAspect="1"/>
          </p:cNvPicPr>
          <p:nvPr>
            <p:ph idx="12"/>
          </p:nvPr>
        </p:nvPicPr>
        <p:blipFill>
          <a:blip r:embed="rId3"/>
          <a:stretch>
            <a:fillRect/>
          </a:stretch>
        </p:blipFill>
        <p:spPr>
          <a:xfrm>
            <a:off x="2592355" y="2907364"/>
            <a:ext cx="6663818" cy="3238649"/>
          </a:xfrm>
          <a:prstGeom prst="rect">
            <a:avLst/>
          </a:prstGeom>
        </p:spPr>
      </p:pic>
      <p:pic>
        <p:nvPicPr>
          <p:cNvPr id="11" name="Tijdelijke aanduiding voor inhoud 10">
            <a:extLst>
              <a:ext uri="{FF2B5EF4-FFF2-40B4-BE49-F238E27FC236}">
                <a16:creationId xmlns:a16="http://schemas.microsoft.com/office/drawing/2014/main" id="{A903DBED-1ACE-8067-D4FC-55372ABD58BB}"/>
              </a:ext>
            </a:extLst>
          </p:cNvPr>
          <p:cNvPicPr>
            <a:picLocks noGrp="1" noChangeAspect="1"/>
          </p:cNvPicPr>
          <p:nvPr>
            <p:ph idx="11"/>
          </p:nvPr>
        </p:nvPicPr>
        <p:blipFill>
          <a:blip r:embed="rId4"/>
          <a:stretch>
            <a:fillRect/>
          </a:stretch>
        </p:blipFill>
        <p:spPr>
          <a:xfrm>
            <a:off x="2426760" y="1193262"/>
            <a:ext cx="7338479" cy="1580978"/>
          </a:xfrm>
          <a:prstGeom prst="rect">
            <a:avLst/>
          </a:prstGeom>
        </p:spPr>
      </p:pic>
    </p:spTree>
    <p:extLst>
      <p:ext uri="{BB962C8B-B14F-4D97-AF65-F5344CB8AC3E}">
        <p14:creationId xmlns:p14="http://schemas.microsoft.com/office/powerpoint/2010/main" val="1278170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F8024057-D4C3-72B2-E91C-EA25CF6E3127}"/>
              </a:ext>
            </a:extLst>
          </p:cNvPr>
          <p:cNvPicPr>
            <a:picLocks noGrp="1" noChangeAspect="1"/>
          </p:cNvPicPr>
          <p:nvPr>
            <p:ph idx="1"/>
          </p:nvPr>
        </p:nvPicPr>
        <p:blipFill>
          <a:blip r:embed="rId3"/>
          <a:stretch>
            <a:fillRect/>
          </a:stretch>
        </p:blipFill>
        <p:spPr>
          <a:xfrm>
            <a:off x="980284" y="1359397"/>
            <a:ext cx="7266940" cy="5017224"/>
          </a:xfrm>
          <a:prstGeom prst="rect">
            <a:avLst/>
          </a:prstGeom>
        </p:spPr>
      </p:pic>
      <p:sp>
        <p:nvSpPr>
          <p:cNvPr id="2" name="Title 1">
            <a:extLst>
              <a:ext uri="{FF2B5EF4-FFF2-40B4-BE49-F238E27FC236}">
                <a16:creationId xmlns:a16="http://schemas.microsoft.com/office/drawing/2014/main" id="{16D630D1-F2B0-4213-9053-437976FCFC74}"/>
              </a:ext>
            </a:extLst>
          </p:cNvPr>
          <p:cNvSpPr>
            <a:spLocks noGrp="1"/>
          </p:cNvSpPr>
          <p:nvPr>
            <p:ph type="title"/>
          </p:nvPr>
        </p:nvSpPr>
        <p:spPr>
          <a:xfrm>
            <a:off x="838200" y="319761"/>
            <a:ext cx="10515600" cy="972000"/>
          </a:xfrm>
        </p:spPr>
        <p:txBody>
          <a:bodyPr anchor="t">
            <a:normAutofit/>
          </a:bodyPr>
          <a:lstStyle/>
          <a:p>
            <a:r>
              <a:rPr lang="fr-FR" sz="2800" b="0">
                <a:solidFill>
                  <a:srgbClr val="6E68AE"/>
                </a:solidFill>
                <a:latin typeface="Poppins Bold"/>
                <a:ea typeface="Calibri"/>
                <a:cs typeface="Poppins Bold"/>
              </a:rPr>
              <a:t>Part du chômage temporaire dans le volume de travail en équivalents temps plein par secteur d’activités</a:t>
            </a:r>
            <a:endParaRPr lang="nl-NL"/>
          </a:p>
        </p:txBody>
      </p:sp>
      <p:sp>
        <p:nvSpPr>
          <p:cNvPr id="3" name="TextBox 2">
            <a:extLst>
              <a:ext uri="{FF2B5EF4-FFF2-40B4-BE49-F238E27FC236}">
                <a16:creationId xmlns:a16="http://schemas.microsoft.com/office/drawing/2014/main" id="{037145E8-8C9A-DE8B-00C0-6959BD37378F}"/>
              </a:ext>
            </a:extLst>
          </p:cNvPr>
          <p:cNvSpPr txBox="1"/>
          <p:nvPr/>
        </p:nvSpPr>
        <p:spPr>
          <a:xfrm>
            <a:off x="8572697" y="5069439"/>
            <a:ext cx="4361495" cy="1354282"/>
          </a:xfrm>
          <a:prstGeom prst="rect">
            <a:avLst/>
          </a:prstGeom>
          <a:noFill/>
        </p:spPr>
        <p:txBody>
          <a:bodyPr wrap="square" lIns="91440" tIns="45720" rIns="91440" bIns="45720" anchor="t">
            <a:spAutoFit/>
          </a:bodyPr>
          <a:lstStyle/>
          <a:p>
            <a:pPr marR="2970530">
              <a:lnSpc>
                <a:spcPts val="1000"/>
              </a:lnSpc>
              <a:spcBef>
                <a:spcPts val="200"/>
              </a:spcBef>
              <a:spcAft>
                <a:spcPts val="600"/>
              </a:spcAft>
            </a:pPr>
            <a:r>
              <a:rPr lang="nl-NL" sz="1100">
                <a:solidFill>
                  <a:srgbClr val="9D9D9D"/>
                </a:solidFill>
                <a:latin typeface="Calibri Light"/>
                <a:ea typeface="Calibri Light"/>
                <a:cs typeface="Calibri Light"/>
              </a:rPr>
              <a:t>Source volume de </a:t>
            </a:r>
            <a:r>
              <a:rPr lang="nl-NL" sz="1100" err="1">
                <a:solidFill>
                  <a:srgbClr val="9D9D9D"/>
                </a:solidFill>
                <a:latin typeface="Calibri Light"/>
                <a:ea typeface="Calibri Light"/>
                <a:cs typeface="Calibri Light"/>
              </a:rPr>
              <a:t>l’emploi</a:t>
            </a:r>
            <a:r>
              <a:rPr lang="nl-NL" sz="1100">
                <a:solidFill>
                  <a:srgbClr val="9D9D9D"/>
                </a:solidFill>
                <a:latin typeface="Calibri Light"/>
                <a:ea typeface="Calibri Light"/>
                <a:cs typeface="Calibri Light"/>
              </a:rPr>
              <a:t> en ETP </a:t>
            </a:r>
            <a:r>
              <a:rPr lang="nl-NL" sz="1100">
                <a:solidFill>
                  <a:srgbClr val="9D9D9D"/>
                </a:solidFill>
                <a:effectLst/>
                <a:latin typeface="Calibri Light"/>
                <a:ea typeface="Calibri Light"/>
                <a:cs typeface="Calibri Light"/>
              </a:rPr>
              <a:t>: </a:t>
            </a:r>
            <a:r>
              <a:rPr lang="nl-NL" sz="1100">
                <a:solidFill>
                  <a:srgbClr val="9D9D9D"/>
                </a:solidFill>
                <a:latin typeface="Calibri Light"/>
                <a:ea typeface="Calibri Light"/>
                <a:cs typeface="Calibri Light"/>
              </a:rPr>
              <a:t>ONSS – Analyse du marché de </a:t>
            </a:r>
            <a:r>
              <a:rPr lang="nl-NL" sz="1100" err="1">
                <a:solidFill>
                  <a:srgbClr val="9D9D9D"/>
                </a:solidFill>
                <a:latin typeface="Calibri Light"/>
                <a:ea typeface="Calibri Light"/>
                <a:cs typeface="Calibri Light"/>
              </a:rPr>
              <a:t>l’emploi</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données</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trimestrielles</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détaillées</a:t>
            </a:r>
            <a:br>
              <a:rPr lang="nl-NL" sz="1100">
                <a:solidFill>
                  <a:srgbClr val="9D9D9D"/>
                </a:solidFill>
                <a:latin typeface="Calibri Light"/>
                <a:ea typeface="Calibri Light"/>
                <a:cs typeface="Calibri Light"/>
              </a:rPr>
            </a:b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Calcul</a:t>
            </a:r>
            <a:r>
              <a:rPr lang="nl-NL" sz="1100">
                <a:solidFill>
                  <a:srgbClr val="9D9D9D"/>
                </a:solidFill>
                <a:latin typeface="Calibri Light"/>
                <a:ea typeface="Calibri Light"/>
                <a:cs typeface="Calibri Light"/>
              </a:rPr>
              <a:t> ONEM</a:t>
            </a:r>
            <a:endParaRPr lang="en-GB" sz="1100">
              <a:solidFill>
                <a:srgbClr val="504E59"/>
              </a:solidFill>
              <a:latin typeface="Calibri Light" panose="020F0302020204030204" pitchFamily="34" charset="0"/>
              <a:ea typeface="Calibri Light" panose="020F0302020204030204" pitchFamily="34" charset="0"/>
              <a:cs typeface="RotisSemiSans"/>
            </a:endParaRPr>
          </a:p>
          <a:p>
            <a:pPr marR="2970530">
              <a:lnSpc>
                <a:spcPts val="1000"/>
              </a:lnSpc>
              <a:spcBef>
                <a:spcPts val="200"/>
              </a:spcBef>
              <a:spcAft>
                <a:spcPts val="600"/>
              </a:spcAft>
            </a:pPr>
            <a:endParaRPr lang="nl-NL" sz="1100">
              <a:solidFill>
                <a:srgbClr val="504E59"/>
              </a:solidFill>
              <a:effectLst/>
              <a:latin typeface="Calibri Light" panose="020F0302020204030204" pitchFamily="34" charset="0"/>
              <a:ea typeface="Calibri Light" panose="020F0302020204030204" pitchFamily="34" charset="0"/>
              <a:cs typeface="RotisSemiSans"/>
            </a:endParaRPr>
          </a:p>
        </p:txBody>
      </p:sp>
      <p:sp>
        <p:nvSpPr>
          <p:cNvPr id="5" name="Rectangle 4">
            <a:extLst>
              <a:ext uri="{FF2B5EF4-FFF2-40B4-BE49-F238E27FC236}">
                <a16:creationId xmlns:a16="http://schemas.microsoft.com/office/drawing/2014/main" id="{0E825116-1F44-C68D-E0BC-186FD6520E78}"/>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3D214D3D-BFC8-24F8-439C-48CC2DC9EB2B}"/>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37</a:t>
            </a:fld>
            <a:endParaRPr lang="en-US" sz="1200">
              <a:solidFill>
                <a:schemeClr val="bg1"/>
              </a:solidFill>
            </a:endParaRPr>
          </a:p>
        </p:txBody>
      </p:sp>
      <p:sp>
        <p:nvSpPr>
          <p:cNvPr id="7" name="Rectangle : coins arrondis 6">
            <a:extLst>
              <a:ext uri="{FF2B5EF4-FFF2-40B4-BE49-F238E27FC236}">
                <a16:creationId xmlns:a16="http://schemas.microsoft.com/office/drawing/2014/main" id="{74EBF352-BE40-3AFB-F380-A24240D49963}"/>
              </a:ext>
            </a:extLst>
          </p:cNvPr>
          <p:cNvSpPr/>
          <p:nvPr/>
        </p:nvSpPr>
        <p:spPr>
          <a:xfrm>
            <a:off x="4959513" y="1539508"/>
            <a:ext cx="3388714" cy="378192"/>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 coins arrondis 8">
            <a:extLst>
              <a:ext uri="{FF2B5EF4-FFF2-40B4-BE49-F238E27FC236}">
                <a16:creationId xmlns:a16="http://schemas.microsoft.com/office/drawing/2014/main" id="{8B192C27-CD9A-6C6A-E6DC-128450E4E36B}"/>
              </a:ext>
            </a:extLst>
          </p:cNvPr>
          <p:cNvSpPr/>
          <p:nvPr/>
        </p:nvSpPr>
        <p:spPr>
          <a:xfrm>
            <a:off x="4959512" y="2256067"/>
            <a:ext cx="3388715" cy="207733"/>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5403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C492-B3C6-4902-A685-E275F844AD71}"/>
              </a:ext>
            </a:extLst>
          </p:cNvPr>
          <p:cNvSpPr>
            <a:spLocks noGrp="1"/>
          </p:cNvSpPr>
          <p:nvPr>
            <p:ph type="title"/>
          </p:nvPr>
        </p:nvSpPr>
        <p:spPr/>
        <p:txBody>
          <a:bodyPr anchor="t">
            <a:normAutofit/>
          </a:bodyPr>
          <a:lstStyle/>
          <a:p>
            <a:r>
              <a:rPr lang="nl-NL" sz="2800" b="0">
                <a:solidFill>
                  <a:srgbClr val="6E68AE"/>
                </a:solidFill>
                <a:latin typeface="Poppins Bold"/>
                <a:ea typeface="Calibri"/>
                <a:cs typeface="Poppins Bold"/>
              </a:rPr>
              <a:t>Part des </a:t>
            </a:r>
            <a:r>
              <a:rPr lang="nl-NL" sz="2800" b="0" err="1">
                <a:solidFill>
                  <a:srgbClr val="6E68AE"/>
                </a:solidFill>
                <a:latin typeface="Poppins Bold"/>
                <a:ea typeface="Calibri"/>
                <a:cs typeface="Poppins Bold"/>
              </a:rPr>
              <a:t>entreprises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actives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avec</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salariés</a:t>
            </a:r>
            <a:r>
              <a:rPr lang="nl-NL" sz="2800" b="0">
                <a:solidFill>
                  <a:srgbClr val="6E68AE"/>
                </a:solidFill>
                <a:latin typeface="Poppins Bold"/>
                <a:ea typeface="Calibri"/>
                <a:cs typeface="Poppins Bold"/>
              </a:rPr>
              <a:t> </a:t>
            </a:r>
            <a:r>
              <a:rPr lang="nl-NL" sz="2800" b="0" err="1">
                <a:solidFill>
                  <a:srgbClr val="6E68AE"/>
                </a:solidFill>
                <a:latin typeface="Poppins Bold"/>
                <a:ea typeface="Calibri"/>
                <a:cs typeface="Poppins Bold"/>
              </a:rPr>
              <a:t>ayant</a:t>
            </a:r>
            <a:r>
              <a:rPr lang="nl-NL" sz="2800" b="0">
                <a:solidFill>
                  <a:srgbClr val="6E68AE"/>
                </a:solidFill>
                <a:latin typeface="Poppins Bold"/>
                <a:ea typeface="Calibri"/>
                <a:cs typeface="Poppins Bold"/>
              </a:rPr>
              <a:t> fait appel au </a:t>
            </a:r>
            <a:r>
              <a:rPr lang="nl-NL" sz="2800" b="0" err="1">
                <a:solidFill>
                  <a:srgbClr val="6E68AE"/>
                </a:solidFill>
                <a:latin typeface="Poppins Bold"/>
                <a:ea typeface="Calibri"/>
                <a:cs typeface="Poppins Bold"/>
              </a:rPr>
              <a:t>chômage</a:t>
            </a:r>
            <a:r>
              <a:rPr lang="nl-NL" sz="2800" b="0">
                <a:solidFill>
                  <a:srgbClr val="6E68AE"/>
                </a:solidFill>
                <a:latin typeface="Poppins Bold"/>
                <a:ea typeface="Calibri"/>
                <a:cs typeface="Poppins Bold"/>
              </a:rPr>
              <a:t> temporaire</a:t>
            </a:r>
            <a:endParaRPr lang="nl-NL"/>
          </a:p>
        </p:txBody>
      </p:sp>
      <p:sp>
        <p:nvSpPr>
          <p:cNvPr id="9" name="TextBox 8">
            <a:extLst>
              <a:ext uri="{FF2B5EF4-FFF2-40B4-BE49-F238E27FC236}">
                <a16:creationId xmlns:a16="http://schemas.microsoft.com/office/drawing/2014/main" id="{93D1743D-BB7A-11EF-1C46-0051E9629C92}"/>
              </a:ext>
            </a:extLst>
          </p:cNvPr>
          <p:cNvSpPr txBox="1"/>
          <p:nvPr/>
        </p:nvSpPr>
        <p:spPr>
          <a:xfrm>
            <a:off x="838200" y="5815703"/>
            <a:ext cx="6565346" cy="589970"/>
          </a:xfrm>
          <a:prstGeom prst="rect">
            <a:avLst/>
          </a:prstGeom>
          <a:noFill/>
        </p:spPr>
        <p:txBody>
          <a:bodyPr wrap="square" lIns="91440" tIns="45720" rIns="91440" bIns="45720" anchor="t">
            <a:spAutoFit/>
          </a:bodyPr>
          <a:lstStyle/>
          <a:p>
            <a:r>
              <a:rPr lang="nl-NL" sz="1100">
                <a:solidFill>
                  <a:srgbClr val="9D9D9D"/>
                </a:solidFill>
                <a:latin typeface="Calibri Light"/>
                <a:ea typeface="Calibri Light"/>
                <a:cs typeface="Calibri Light"/>
              </a:rPr>
              <a:t>Source </a:t>
            </a:r>
            <a:r>
              <a:rPr lang="nl-NL" sz="1100" err="1">
                <a:solidFill>
                  <a:srgbClr val="9D9D9D"/>
                </a:solidFill>
                <a:latin typeface="Calibri Light"/>
                <a:ea typeface="Calibri Light"/>
                <a:cs typeface="Calibri Light"/>
              </a:rPr>
              <a:t>données</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entreprises</a:t>
            </a:r>
            <a:r>
              <a:rPr lang="nl-NL" sz="1100">
                <a:solidFill>
                  <a:srgbClr val="9D9D9D"/>
                </a:solidFill>
                <a:latin typeface="Calibri Light"/>
                <a:ea typeface="Calibri Light"/>
                <a:cs typeface="Calibri Light"/>
              </a:rPr>
              <a:t> </a:t>
            </a:r>
            <a:r>
              <a:rPr lang="nl-NL" sz="1100">
                <a:solidFill>
                  <a:srgbClr val="9D9D9D"/>
                </a:solidFill>
                <a:effectLst/>
                <a:latin typeface="Calibri Light"/>
                <a:ea typeface="Calibri Light"/>
                <a:cs typeface="Calibri Light"/>
              </a:rPr>
              <a:t>:</a:t>
            </a:r>
            <a:r>
              <a:rPr lang="nl-NL" sz="1100">
                <a:solidFill>
                  <a:srgbClr val="9D9D9D"/>
                </a:solidFill>
                <a:latin typeface="Calibri Light"/>
                <a:ea typeface="Calibri Light"/>
                <a:cs typeface="Calibri Light"/>
              </a:rPr>
              <a:t> </a:t>
            </a:r>
            <a:r>
              <a:rPr lang="nl-NL" sz="1100" err="1">
                <a:solidFill>
                  <a:srgbClr val="9D9D9D"/>
                </a:solidFill>
                <a:latin typeface="Calibri Light"/>
                <a:ea typeface="Calibri Light"/>
                <a:cs typeface="Calibri Light"/>
              </a:rPr>
              <a:t>Banque</a:t>
            </a:r>
            <a:r>
              <a:rPr lang="nl-NL" sz="1100">
                <a:solidFill>
                  <a:srgbClr val="9D9D9D"/>
                </a:solidFill>
                <a:latin typeface="Calibri Light"/>
                <a:ea typeface="Calibri Light"/>
                <a:cs typeface="Calibri Light"/>
              </a:rPr>
              <a:t> Carrefour - </a:t>
            </a:r>
            <a:r>
              <a:rPr lang="nl-NL" sz="1100" err="1">
                <a:solidFill>
                  <a:srgbClr val="9D9D9D"/>
                </a:solidFill>
                <a:latin typeface="Calibri Light"/>
                <a:ea typeface="Calibri Light"/>
                <a:cs typeface="Calibri Light"/>
              </a:rPr>
              <a:t>entreprises</a:t>
            </a:r>
          </a:p>
          <a:p>
            <a:r>
              <a:rPr lang="nl-NL" sz="1100" err="1">
                <a:solidFill>
                  <a:srgbClr val="9D9D9D"/>
                </a:solidFill>
                <a:latin typeface="Calibri Light"/>
                <a:ea typeface="Calibri Light"/>
                <a:cs typeface="Calibri Light"/>
              </a:rPr>
              <a:t>Calcul</a:t>
            </a:r>
            <a:r>
              <a:rPr lang="nl-NL" sz="1100">
                <a:solidFill>
                  <a:srgbClr val="9D9D9D"/>
                </a:solidFill>
                <a:latin typeface="Calibri Light"/>
                <a:ea typeface="Calibri Light"/>
                <a:cs typeface="Calibri Light"/>
              </a:rPr>
              <a:t> ONEM</a:t>
            </a:r>
            <a:endParaRPr lang="nl-NL">
              <a:ea typeface="Calibri" panose="020F0502020204030204"/>
              <a:cs typeface="Calibri" panose="020F0502020204030204"/>
            </a:endParaRPr>
          </a:p>
          <a:p>
            <a:pPr marR="2970530" algn="just">
              <a:lnSpc>
                <a:spcPts val="1000"/>
              </a:lnSpc>
              <a:spcBef>
                <a:spcPts val="200"/>
              </a:spcBef>
              <a:spcAft>
                <a:spcPts val="600"/>
              </a:spcAft>
            </a:pPr>
            <a:endParaRPr lang="nl-NL" sz="1100">
              <a:solidFill>
                <a:srgbClr val="504E59"/>
              </a:solidFill>
              <a:effectLst/>
              <a:latin typeface="Calibri Light" panose="020F0302020204030204" pitchFamily="34" charset="0"/>
              <a:ea typeface="Calibri Light" panose="020F0302020204030204" pitchFamily="34" charset="0"/>
              <a:cs typeface="RotisSemiSans"/>
            </a:endParaRPr>
          </a:p>
        </p:txBody>
      </p:sp>
      <p:sp>
        <p:nvSpPr>
          <p:cNvPr id="3" name="Rectangle 2">
            <a:extLst>
              <a:ext uri="{FF2B5EF4-FFF2-40B4-BE49-F238E27FC236}">
                <a16:creationId xmlns:a16="http://schemas.microsoft.com/office/drawing/2014/main" id="{903A177C-4644-5702-1898-A0780273277F}"/>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6280E47A-F372-3B06-3B42-B4A15B52B55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38</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254579B5-35FB-0B4B-EE8D-9AB6FB9C1EC3}"/>
              </a:ext>
            </a:extLst>
          </p:cNvPr>
          <p:cNvPicPr>
            <a:picLocks noGrp="1" noChangeAspect="1"/>
          </p:cNvPicPr>
          <p:nvPr>
            <p:ph idx="1"/>
          </p:nvPr>
        </p:nvPicPr>
        <p:blipFill>
          <a:blip r:embed="rId2"/>
          <a:stretch>
            <a:fillRect/>
          </a:stretch>
        </p:blipFill>
        <p:spPr>
          <a:xfrm>
            <a:off x="588344" y="2065020"/>
            <a:ext cx="11015312" cy="2727959"/>
          </a:xfrm>
          <a:prstGeom prst="rect">
            <a:avLst/>
          </a:prstGeom>
        </p:spPr>
      </p:pic>
    </p:spTree>
    <p:extLst>
      <p:ext uri="{BB962C8B-B14F-4D97-AF65-F5344CB8AC3E}">
        <p14:creationId xmlns:p14="http://schemas.microsoft.com/office/powerpoint/2010/main" val="2663856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art, noir, noir et blanc&#10;&#10;Description générée automatiquement">
            <a:extLst>
              <a:ext uri="{FF2B5EF4-FFF2-40B4-BE49-F238E27FC236}">
                <a16:creationId xmlns:a16="http://schemas.microsoft.com/office/drawing/2014/main" id="{0B883155-0273-1F2E-2869-9656629D2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0D81039A-56FC-9A89-AF2F-B9F98965EE93}"/>
              </a:ext>
            </a:extLst>
          </p:cNvPr>
          <p:cNvSpPr txBox="1">
            <a:spLocks/>
          </p:cNvSpPr>
          <p:nvPr/>
        </p:nvSpPr>
        <p:spPr>
          <a:xfrm>
            <a:off x="838200" y="814386"/>
            <a:ext cx="7953375" cy="2501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en-US" sz="7200">
                <a:solidFill>
                  <a:srgbClr val="6E68AE"/>
                </a:solidFill>
                <a:latin typeface="Poppins Bold" panose="00000800000000000000" pitchFamily="2" charset="0"/>
                <a:cs typeface="Poppins Bold" panose="00000800000000000000" pitchFamily="2" charset="0"/>
              </a:rPr>
              <a:t>ALLOCATIONS D’INTERRUPTION</a:t>
            </a:r>
          </a:p>
        </p:txBody>
      </p:sp>
      <p:sp>
        <p:nvSpPr>
          <p:cNvPr id="7" name="Tijdelijke aanduiding voor dianummer 3">
            <a:extLst>
              <a:ext uri="{FF2B5EF4-FFF2-40B4-BE49-F238E27FC236}">
                <a16:creationId xmlns:a16="http://schemas.microsoft.com/office/drawing/2014/main" id="{F9CD304F-F3DF-FB01-321E-99602E63F3E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39</a:t>
            </a:fld>
            <a:endParaRPr lang="en-US" sz="1200">
              <a:solidFill>
                <a:schemeClr val="bg1"/>
              </a:solidFill>
            </a:endParaRPr>
          </a:p>
        </p:txBody>
      </p:sp>
    </p:spTree>
    <p:extLst>
      <p:ext uri="{BB962C8B-B14F-4D97-AF65-F5344CB8AC3E}">
        <p14:creationId xmlns:p14="http://schemas.microsoft.com/office/powerpoint/2010/main" val="16796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A312B7F-0EBF-3110-187D-BC06BDC2C4FE}"/>
              </a:ext>
            </a:extLst>
          </p:cNvPr>
          <p:cNvSpPr>
            <a:spLocks noGrp="1"/>
          </p:cNvSpPr>
          <p:nvPr>
            <p:ph type="title"/>
          </p:nvPr>
        </p:nvSpPr>
        <p:spPr/>
        <p:txBody>
          <a:bodyPr anchor="t">
            <a:normAutofit/>
          </a:bodyPr>
          <a:lstStyle/>
          <a:p>
            <a:r>
              <a:rPr lang="nl-BE" sz="2800">
                <a:solidFill>
                  <a:srgbClr val="6E68AE"/>
                </a:solidFill>
                <a:latin typeface="Poppins"/>
                <a:cs typeface="Poppins"/>
              </a:rPr>
              <a:t>Les 4 </a:t>
            </a:r>
            <a:r>
              <a:rPr lang="nl-BE" sz="2800" err="1">
                <a:solidFill>
                  <a:srgbClr val="6E68AE"/>
                </a:solidFill>
                <a:latin typeface="Poppins"/>
                <a:cs typeface="Poppins"/>
              </a:rPr>
              <a:t>défis</a:t>
            </a:r>
            <a:r>
              <a:rPr lang="nl-BE" sz="2800">
                <a:solidFill>
                  <a:srgbClr val="6E68AE"/>
                </a:solidFill>
                <a:latin typeface="Poppins"/>
                <a:cs typeface="Poppins"/>
              </a:rPr>
              <a:t> </a:t>
            </a:r>
            <a:r>
              <a:rPr lang="nl-BE" sz="2800" err="1">
                <a:solidFill>
                  <a:srgbClr val="6E68AE"/>
                </a:solidFill>
                <a:latin typeface="Poppins"/>
                <a:cs typeface="Poppins"/>
              </a:rPr>
              <a:t>majeurs</a:t>
            </a:r>
            <a:r>
              <a:rPr lang="nl-BE" sz="2800">
                <a:solidFill>
                  <a:srgbClr val="6E68AE"/>
                </a:solidFill>
                <a:latin typeface="Poppins"/>
                <a:cs typeface="Poppins"/>
              </a:rPr>
              <a:t> de 2023</a:t>
            </a:r>
          </a:p>
        </p:txBody>
      </p:sp>
      <p:sp>
        <p:nvSpPr>
          <p:cNvPr id="2" name="Tijdelijke aanduiding voor dianummer 3">
            <a:extLst>
              <a:ext uri="{FF2B5EF4-FFF2-40B4-BE49-F238E27FC236}">
                <a16:creationId xmlns:a16="http://schemas.microsoft.com/office/drawing/2014/main" id="{1D543D25-6792-676C-96EF-E9769E83BE5E}"/>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4</a:t>
            </a:fld>
            <a:endParaRPr lang="en-US"/>
          </a:p>
        </p:txBody>
      </p:sp>
      <p:sp>
        <p:nvSpPr>
          <p:cNvPr id="19" name="Tekstvak 18">
            <a:extLst>
              <a:ext uri="{FF2B5EF4-FFF2-40B4-BE49-F238E27FC236}">
                <a16:creationId xmlns:a16="http://schemas.microsoft.com/office/drawing/2014/main" id="{5A152572-CA3B-E69C-C4D9-A0115DE82611}"/>
              </a:ext>
            </a:extLst>
          </p:cNvPr>
          <p:cNvSpPr txBox="1"/>
          <p:nvPr/>
        </p:nvSpPr>
        <p:spPr>
          <a:xfrm>
            <a:off x="838200" y="1344264"/>
            <a:ext cx="7103151" cy="4447371"/>
          </a:xfrm>
          <a:prstGeom prst="rect">
            <a:avLst/>
          </a:prstGeom>
          <a:noFill/>
        </p:spPr>
        <p:txBody>
          <a:bodyPr wrap="square" lIns="91440" tIns="45720" rIns="91440" bIns="45720" anchor="t">
            <a:spAutoFit/>
          </a:bodyPr>
          <a:lstStyle/>
          <a:p>
            <a:pPr marL="457200" indent="-457200">
              <a:buClr>
                <a:srgbClr val="6E68AE"/>
              </a:buClr>
              <a:buAutoNum type="arabicPeriod"/>
            </a:pPr>
            <a:r>
              <a:rPr lang="fr-FR" sz="2400">
                <a:ea typeface="+mn-lt"/>
                <a:cs typeface="+mn-lt"/>
              </a:rPr>
              <a:t>Offrir un service rapide et correct.</a:t>
            </a:r>
            <a:endParaRPr lang="fr-FR">
              <a:ea typeface="+mn-lt"/>
              <a:cs typeface="+mn-lt"/>
            </a:endParaRPr>
          </a:p>
          <a:p>
            <a:pPr marL="342900" indent="-342900">
              <a:buClr>
                <a:srgbClr val="6E68AE"/>
              </a:buClr>
              <a:buAutoNum type="arabicPeriod"/>
            </a:pPr>
            <a:endParaRPr lang="fr-FR">
              <a:ea typeface="Calibri" panose="020F0502020204030204"/>
              <a:cs typeface="Calibri" panose="020F0502020204030204"/>
            </a:endParaRPr>
          </a:p>
          <a:p>
            <a:pPr marL="457200" indent="-457200">
              <a:buClr>
                <a:srgbClr val="6E68AE"/>
              </a:buClr>
              <a:buAutoNum type="arabicPeriod"/>
            </a:pPr>
            <a:r>
              <a:rPr lang="fr-FR" sz="2400">
                <a:ea typeface="+mn-lt"/>
                <a:cs typeface="+mn-lt"/>
              </a:rPr>
              <a:t>Faire en sorte que toutes nos demandes d’allocations deviennent 100% numériques.</a:t>
            </a:r>
            <a:endParaRPr lang="fr-FR">
              <a:ea typeface="+mn-lt"/>
              <a:cs typeface="+mn-lt"/>
            </a:endParaRPr>
          </a:p>
          <a:p>
            <a:pPr marL="342900" indent="-342900">
              <a:buClr>
                <a:srgbClr val="6E68AE"/>
              </a:buClr>
              <a:buAutoNum type="arabicPeriod"/>
            </a:pPr>
            <a:endParaRPr lang="fr-FR">
              <a:ea typeface="Calibri" panose="020F0502020204030204"/>
              <a:cs typeface="Calibri" panose="020F0502020204030204"/>
            </a:endParaRPr>
          </a:p>
          <a:p>
            <a:pPr marL="457200" indent="-457200">
              <a:buClr>
                <a:srgbClr val="6E68AE"/>
              </a:buClr>
              <a:buAutoNum type="arabicPeriod"/>
            </a:pPr>
            <a:r>
              <a:rPr lang="fr-FR" sz="2400">
                <a:ea typeface="+mn-lt"/>
                <a:cs typeface="+mn-lt"/>
              </a:rPr>
              <a:t>Mettre l'accent sur l'inclusion et le respect.</a:t>
            </a:r>
            <a:endParaRPr lang="fr-FR">
              <a:ea typeface="+mn-lt"/>
              <a:cs typeface="+mn-lt"/>
            </a:endParaRPr>
          </a:p>
          <a:p>
            <a:pPr marL="342900" indent="-342900">
              <a:buClr>
                <a:srgbClr val="6E68AE"/>
              </a:buClr>
              <a:buAutoNum type="arabicPeriod"/>
            </a:pPr>
            <a:endParaRPr lang="nl-BE">
              <a:ea typeface="Calibri" panose="020F0502020204030204"/>
              <a:cs typeface="Calibri" panose="020F0502020204030204"/>
            </a:endParaRPr>
          </a:p>
          <a:p>
            <a:pPr marL="457200" indent="-457200">
              <a:lnSpc>
                <a:spcPct val="150000"/>
              </a:lnSpc>
              <a:spcAft>
                <a:spcPts val="3000"/>
              </a:spcAft>
              <a:buClr>
                <a:srgbClr val="6E68AE"/>
              </a:buClr>
              <a:buAutoNum type="arabicPeriod"/>
            </a:pPr>
            <a:r>
              <a:rPr lang="fr-FR" sz="2400">
                <a:ea typeface="+mn-lt"/>
                <a:cs typeface="+mn-lt"/>
              </a:rPr>
              <a:t>Prendre le pouls du marché du travail belge.</a:t>
            </a:r>
            <a:endParaRPr lang="fr-FR">
              <a:ea typeface="+mn-lt"/>
              <a:cs typeface="+mn-lt"/>
            </a:endParaRPr>
          </a:p>
          <a:p>
            <a:pPr marL="457200" indent="-457200">
              <a:buAutoNum type="arabicPeriod"/>
            </a:pPr>
            <a:endParaRPr lang="nl-BE" sz="2400">
              <a:ea typeface="Calibri" panose="020F0502020204030204"/>
              <a:cs typeface="Calibri" panose="020F0502020204030204"/>
            </a:endParaRPr>
          </a:p>
          <a:p>
            <a:pPr marL="457200" indent="-457200">
              <a:buAutoNum type="arabicPeriod"/>
            </a:pPr>
            <a:endParaRPr lang="nl-BE" sz="2400">
              <a:ea typeface="Calibri" panose="020F0502020204030204"/>
              <a:cs typeface="Calibri" panose="020F0502020204030204"/>
            </a:endParaRPr>
          </a:p>
          <a:p>
            <a:pPr marL="457200" indent="-457200">
              <a:buAutoNum type="arabicPeriod"/>
            </a:pPr>
            <a:endParaRPr lang="nl-BE" sz="2400">
              <a:ea typeface="Calibri" panose="020F0502020204030204"/>
              <a:cs typeface="Calibri" panose="020F0502020204030204"/>
            </a:endParaRPr>
          </a:p>
        </p:txBody>
      </p:sp>
      <p:sp>
        <p:nvSpPr>
          <p:cNvPr id="3" name="Rectangle 2">
            <a:extLst>
              <a:ext uri="{FF2B5EF4-FFF2-40B4-BE49-F238E27FC236}">
                <a16:creationId xmlns:a16="http://schemas.microsoft.com/office/drawing/2014/main" id="{F72A5A45-BD11-F5A0-809B-A134E61FC29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Afbeelding 6" descr="Afbeelding met overdekt, Kantoorgebouw, meubels, muur&#10;&#10;Automatisch gegenereerde beschrijving">
            <a:extLst>
              <a:ext uri="{FF2B5EF4-FFF2-40B4-BE49-F238E27FC236}">
                <a16:creationId xmlns:a16="http://schemas.microsoft.com/office/drawing/2014/main" id="{6E250CD7-A49E-6689-5756-67D76DA2E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119" y="508627"/>
            <a:ext cx="2837508" cy="1891672"/>
          </a:xfrm>
          <a:prstGeom prst="rect">
            <a:avLst/>
          </a:prstGeom>
        </p:spPr>
      </p:pic>
      <p:pic>
        <p:nvPicPr>
          <p:cNvPr id="11" name="Afbeelding 10">
            <a:extLst>
              <a:ext uri="{FF2B5EF4-FFF2-40B4-BE49-F238E27FC236}">
                <a16:creationId xmlns:a16="http://schemas.microsoft.com/office/drawing/2014/main" id="{41607627-D692-5841-41D0-E6841805EE66}"/>
              </a:ext>
            </a:extLst>
          </p:cNvPr>
          <p:cNvPicPr>
            <a:picLocks noChangeAspect="1"/>
          </p:cNvPicPr>
          <p:nvPr/>
        </p:nvPicPr>
        <p:blipFill>
          <a:blip r:embed="rId4"/>
          <a:stretch>
            <a:fillRect/>
          </a:stretch>
        </p:blipFill>
        <p:spPr>
          <a:xfrm>
            <a:off x="8123119" y="4545347"/>
            <a:ext cx="2828384" cy="1891672"/>
          </a:xfrm>
          <a:prstGeom prst="rect">
            <a:avLst/>
          </a:prstGeom>
        </p:spPr>
      </p:pic>
      <p:pic>
        <p:nvPicPr>
          <p:cNvPr id="13" name="Afbeelding 12">
            <a:extLst>
              <a:ext uri="{FF2B5EF4-FFF2-40B4-BE49-F238E27FC236}">
                <a16:creationId xmlns:a16="http://schemas.microsoft.com/office/drawing/2014/main" id="{4545A452-F830-1B68-9A72-8235FF7F4307}"/>
              </a:ext>
            </a:extLst>
          </p:cNvPr>
          <p:cNvPicPr>
            <a:picLocks noChangeAspect="1"/>
          </p:cNvPicPr>
          <p:nvPr/>
        </p:nvPicPr>
        <p:blipFill>
          <a:blip r:embed="rId5"/>
          <a:stretch>
            <a:fillRect/>
          </a:stretch>
        </p:blipFill>
        <p:spPr>
          <a:xfrm>
            <a:off x="8132243" y="2526987"/>
            <a:ext cx="2828384" cy="1891672"/>
          </a:xfrm>
          <a:prstGeom prst="rect">
            <a:avLst/>
          </a:prstGeom>
        </p:spPr>
      </p:pic>
    </p:spTree>
    <p:extLst>
      <p:ext uri="{BB962C8B-B14F-4D97-AF65-F5344CB8AC3E}">
        <p14:creationId xmlns:p14="http://schemas.microsoft.com/office/powerpoint/2010/main" val="3895756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21E46651-E851-E027-1C57-DD9B0ED34162}"/>
              </a:ext>
            </a:extLst>
          </p:cNvPr>
          <p:cNvPicPr>
            <a:picLocks noGrp="1" noChangeAspect="1"/>
          </p:cNvPicPr>
          <p:nvPr>
            <p:ph idx="11"/>
          </p:nvPr>
        </p:nvPicPr>
        <p:blipFill>
          <a:blip r:embed="rId2"/>
          <a:stretch>
            <a:fillRect/>
          </a:stretch>
        </p:blipFill>
        <p:spPr>
          <a:xfrm>
            <a:off x="1174800" y="1874520"/>
            <a:ext cx="10114730" cy="1777375"/>
          </a:xfrm>
          <a:prstGeom prst="rect">
            <a:avLst/>
          </a:prstGeom>
        </p:spPr>
      </p:pic>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a:xfrm>
            <a:off x="833778" y="346476"/>
            <a:ext cx="10515600" cy="1036956"/>
          </a:xfrm>
        </p:spPr>
        <p:txBody>
          <a:bodyPr anchor="t">
            <a:normAutofit/>
          </a:bodyPr>
          <a:lstStyle/>
          <a:p>
            <a:r>
              <a:rPr lang="nl-BE" sz="2800" b="0" err="1">
                <a:solidFill>
                  <a:srgbClr val="6E68AE"/>
                </a:solidFill>
                <a:latin typeface="Poppins Bold" panose="00000800000000000000" pitchFamily="2" charset="0"/>
                <a:cs typeface="Poppins Bold" panose="00000800000000000000" pitchFamily="2" charset="0"/>
              </a:rPr>
              <a:t>Allocations</a:t>
            </a:r>
            <a:r>
              <a:rPr lang="nl-BE" sz="2800" b="0">
                <a:solidFill>
                  <a:srgbClr val="6E68AE"/>
                </a:solidFill>
                <a:latin typeface="Poppins Bold" panose="00000800000000000000" pitchFamily="2" charset="0"/>
                <a:cs typeface="Poppins Bold" panose="00000800000000000000" pitchFamily="2" charset="0"/>
              </a:rPr>
              <a:t> </a:t>
            </a:r>
            <a:r>
              <a:rPr lang="nl-BE" sz="2800" b="0" err="1">
                <a:solidFill>
                  <a:srgbClr val="6E68AE"/>
                </a:solidFill>
                <a:latin typeface="Poppins Bold" panose="00000800000000000000" pitchFamily="2" charset="0"/>
                <a:cs typeface="Poppins Bold" panose="00000800000000000000" pitchFamily="2" charset="0"/>
              </a:rPr>
              <a:t>d’interruption</a:t>
            </a:r>
            <a:r>
              <a:rPr lang="nl-BE" sz="2800" b="0">
                <a:solidFill>
                  <a:srgbClr val="6E68AE"/>
                </a:solidFill>
                <a:latin typeface="Poppins Bold" panose="00000800000000000000" pitchFamily="2" charset="0"/>
                <a:cs typeface="Poppins Bold" panose="00000800000000000000" pitchFamily="2" charset="0"/>
              </a:rPr>
              <a:t> : </a:t>
            </a:r>
            <a:r>
              <a:rPr lang="nl-BE" sz="2800" b="0" err="1">
                <a:solidFill>
                  <a:srgbClr val="6E68AE"/>
                </a:solidFill>
                <a:latin typeface="Poppins Bold" panose="00000800000000000000" pitchFamily="2" charset="0"/>
                <a:cs typeface="Poppins Bold" panose="00000800000000000000" pitchFamily="2" charset="0"/>
              </a:rPr>
              <a:t>évolution</a:t>
            </a:r>
            <a:br>
              <a:rPr lang="nl-BE" sz="2800" b="0">
                <a:solidFill>
                  <a:srgbClr val="6E68AE"/>
                </a:solidFill>
                <a:latin typeface="Poppins Bold" panose="00000800000000000000" pitchFamily="2" charset="0"/>
                <a:cs typeface="Poppins Bold" panose="00000800000000000000" pitchFamily="2" charset="0"/>
              </a:rPr>
            </a:br>
            <a:r>
              <a:rPr lang="nl-BE" sz="2800" b="0">
                <a:solidFill>
                  <a:srgbClr val="6E68AE"/>
                </a:solidFill>
                <a:latin typeface="Poppins" panose="00000500000000000000" pitchFamily="2" charset="0"/>
                <a:cs typeface="Poppins" panose="00000500000000000000" pitchFamily="2" charset="0"/>
              </a:rPr>
              <a:t>En </a:t>
            </a:r>
            <a:r>
              <a:rPr lang="nl-BE" sz="2800" b="0" err="1">
                <a:solidFill>
                  <a:srgbClr val="6E68AE"/>
                </a:solidFill>
                <a:latin typeface="Poppins" panose="00000500000000000000" pitchFamily="2" charset="0"/>
                <a:cs typeface="Poppins" panose="00000500000000000000" pitchFamily="2" charset="0"/>
              </a:rPr>
              <a:t>unités</a:t>
            </a:r>
            <a:r>
              <a:rPr lang="nl-BE" sz="2800" b="0">
                <a:solidFill>
                  <a:srgbClr val="6E68AE"/>
                </a:solidFill>
                <a:latin typeface="Poppins" panose="00000500000000000000" pitchFamily="2" charset="0"/>
                <a:cs typeface="Poppins" panose="00000500000000000000" pitchFamily="2" charset="0"/>
              </a:rPr>
              <a:t> </a:t>
            </a:r>
            <a:r>
              <a:rPr lang="nl-BE" sz="2800" b="0" err="1">
                <a:solidFill>
                  <a:srgbClr val="6E68AE"/>
                </a:solidFill>
                <a:latin typeface="Poppins" panose="00000500000000000000" pitchFamily="2" charset="0"/>
                <a:cs typeface="Poppins" panose="00000500000000000000" pitchFamily="2" charset="0"/>
              </a:rPr>
              <a:t>physiques</a:t>
            </a:r>
            <a:endParaRPr lang="en-GB" sz="2800" b="0">
              <a:solidFill>
                <a:srgbClr val="6E68AE"/>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A0068CB5-67E3-E390-BAF7-357D3EA28667}"/>
              </a:ext>
            </a:extLst>
          </p:cNvPr>
          <p:cNvSpPr txBox="1"/>
          <p:nvPr/>
        </p:nvSpPr>
        <p:spPr>
          <a:xfrm>
            <a:off x="833778" y="1307906"/>
            <a:ext cx="9759206" cy="338554"/>
          </a:xfrm>
          <a:prstGeom prst="rect">
            <a:avLst/>
          </a:prstGeom>
          <a:noFill/>
        </p:spPr>
        <p:txBody>
          <a:bodyPr wrap="square">
            <a:spAutoFit/>
          </a:bodyPr>
          <a:lstStyle/>
          <a:p>
            <a:r>
              <a:rPr lang="fr-BE" sz="1600">
                <a:solidFill>
                  <a:srgbClr val="504E59"/>
                </a:solidFill>
                <a:latin typeface="Poppins Bold" panose="00000800000000000000" pitchFamily="2" charset="0"/>
                <a:cs typeface="Poppins Bold" panose="00000800000000000000" pitchFamily="2" charset="0"/>
              </a:rPr>
              <a:t>Ces systèmes visent à une meilleure conciliation de la vie professionnelle et de la vie privée</a:t>
            </a:r>
          </a:p>
        </p:txBody>
      </p:sp>
      <p:pic>
        <p:nvPicPr>
          <p:cNvPr id="17" name="Afbeelding 16">
            <a:extLst>
              <a:ext uri="{FF2B5EF4-FFF2-40B4-BE49-F238E27FC236}">
                <a16:creationId xmlns:a16="http://schemas.microsoft.com/office/drawing/2014/main" id="{74A61BCD-788F-8057-2D9C-10D40E6AB265}"/>
              </a:ext>
            </a:extLst>
          </p:cNvPr>
          <p:cNvPicPr>
            <a:picLocks noChangeAspect="1"/>
          </p:cNvPicPr>
          <p:nvPr/>
        </p:nvPicPr>
        <p:blipFill>
          <a:blip r:embed="rId3"/>
          <a:stretch>
            <a:fillRect/>
          </a:stretch>
        </p:blipFill>
        <p:spPr>
          <a:xfrm>
            <a:off x="1159270" y="3651895"/>
            <a:ext cx="9873460" cy="2710361"/>
          </a:xfrm>
          <a:prstGeom prst="rect">
            <a:avLst/>
          </a:prstGeom>
        </p:spPr>
      </p:pic>
      <p:sp>
        <p:nvSpPr>
          <p:cNvPr id="6" name="Rectangle 5">
            <a:extLst>
              <a:ext uri="{FF2B5EF4-FFF2-40B4-BE49-F238E27FC236}">
                <a16:creationId xmlns:a16="http://schemas.microsoft.com/office/drawing/2014/main" id="{641DE7A0-F560-5F41-27CE-D7CE503CF186}"/>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jdelijke aanduiding voor dianummer 3">
            <a:extLst>
              <a:ext uri="{FF2B5EF4-FFF2-40B4-BE49-F238E27FC236}">
                <a16:creationId xmlns:a16="http://schemas.microsoft.com/office/drawing/2014/main" id="{B434F501-79FA-7E9B-F30A-F727F937DDF1}"/>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40</a:t>
            </a:fld>
            <a:endParaRPr lang="en-US" sz="1200">
              <a:solidFill>
                <a:schemeClr val="bg1"/>
              </a:solidFill>
            </a:endParaRPr>
          </a:p>
        </p:txBody>
      </p:sp>
      <p:sp>
        <p:nvSpPr>
          <p:cNvPr id="15" name="Ovaal 6">
            <a:extLst>
              <a:ext uri="{FF2B5EF4-FFF2-40B4-BE49-F238E27FC236}">
                <a16:creationId xmlns:a16="http://schemas.microsoft.com/office/drawing/2014/main" id="{AC1C2FFB-6B15-34CE-C36B-28289F4669DD}"/>
              </a:ext>
            </a:extLst>
          </p:cNvPr>
          <p:cNvSpPr/>
          <p:nvPr/>
        </p:nvSpPr>
        <p:spPr>
          <a:xfrm>
            <a:off x="3572495" y="3231977"/>
            <a:ext cx="680095" cy="394046"/>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9A9949A4-0206-AF68-8500-0A96D57E5C86}"/>
              </a:ext>
            </a:extLst>
          </p:cNvPr>
          <p:cNvSpPr/>
          <p:nvPr/>
        </p:nvSpPr>
        <p:spPr>
          <a:xfrm>
            <a:off x="5857223" y="3246397"/>
            <a:ext cx="680095" cy="394046"/>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1005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Allocations d’interruption : proportion</a:t>
            </a:r>
          </a:p>
        </p:txBody>
      </p:sp>
      <p:pic>
        <p:nvPicPr>
          <p:cNvPr id="10" name="Tijdelijke aanduiding voor inhoud 9">
            <a:extLst>
              <a:ext uri="{FF2B5EF4-FFF2-40B4-BE49-F238E27FC236}">
                <a16:creationId xmlns:a16="http://schemas.microsoft.com/office/drawing/2014/main" id="{7C63ECCB-B4F2-800A-3D87-C1F3E8C0D2D1}"/>
              </a:ext>
            </a:extLst>
          </p:cNvPr>
          <p:cNvPicPr>
            <a:picLocks noGrp="1" noChangeAspect="1"/>
          </p:cNvPicPr>
          <p:nvPr>
            <p:ph idx="1"/>
          </p:nvPr>
        </p:nvPicPr>
        <p:blipFill>
          <a:blip r:embed="rId2"/>
          <a:stretch>
            <a:fillRect/>
          </a:stretch>
        </p:blipFill>
        <p:spPr>
          <a:xfrm>
            <a:off x="838200" y="2743201"/>
            <a:ext cx="10587511" cy="2205316"/>
          </a:xfrm>
          <a:prstGeom prst="rect">
            <a:avLst/>
          </a:prstGeom>
        </p:spPr>
      </p:pic>
      <p:sp>
        <p:nvSpPr>
          <p:cNvPr id="5" name="Tekstvak 4">
            <a:extLst>
              <a:ext uri="{FF2B5EF4-FFF2-40B4-BE49-F238E27FC236}">
                <a16:creationId xmlns:a16="http://schemas.microsoft.com/office/drawing/2014/main" id="{9CBAC03E-82E5-4A13-8D1D-0DC3103E6991}"/>
              </a:ext>
            </a:extLst>
          </p:cNvPr>
          <p:cNvSpPr txBox="1"/>
          <p:nvPr/>
        </p:nvSpPr>
        <p:spPr>
          <a:xfrm>
            <a:off x="838200" y="1337125"/>
            <a:ext cx="8154971" cy="338554"/>
          </a:xfrm>
          <a:prstGeom prst="rect">
            <a:avLst/>
          </a:prstGeom>
          <a:noFill/>
        </p:spPr>
        <p:txBody>
          <a:bodyPr wrap="square" rtlCol="0">
            <a:spAutoFit/>
          </a:bodyPr>
          <a:lstStyle/>
          <a:p>
            <a:r>
              <a:rPr lang="fr-BE" sz="1600">
                <a:solidFill>
                  <a:srgbClr val="504E59"/>
                </a:solidFill>
                <a:latin typeface="Poppins Bold" panose="00000800000000000000" pitchFamily="2" charset="0"/>
                <a:cs typeface="Poppins Bold" panose="00000800000000000000" pitchFamily="2" charset="0"/>
              </a:rPr>
              <a:t>Sur le long terme, la part des congés thématiques augmente</a:t>
            </a:r>
          </a:p>
        </p:txBody>
      </p:sp>
      <p:sp>
        <p:nvSpPr>
          <p:cNvPr id="3" name="Rectangle 2">
            <a:extLst>
              <a:ext uri="{FF2B5EF4-FFF2-40B4-BE49-F238E27FC236}">
                <a16:creationId xmlns:a16="http://schemas.microsoft.com/office/drawing/2014/main" id="{E2E249E8-8E67-A932-0C5D-3DE341D4CECE}"/>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99143375-CE37-7214-600A-69193DCC9584}"/>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41</a:t>
            </a:fld>
            <a:endParaRPr lang="en-US" sz="1200">
              <a:solidFill>
                <a:schemeClr val="bg1"/>
              </a:solidFill>
            </a:endParaRPr>
          </a:p>
        </p:txBody>
      </p:sp>
    </p:spTree>
    <p:extLst>
      <p:ext uri="{BB962C8B-B14F-4D97-AF65-F5344CB8AC3E}">
        <p14:creationId xmlns:p14="http://schemas.microsoft.com/office/powerpoint/2010/main" val="3364130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Crédit temps : profil</a:t>
            </a:r>
          </a:p>
        </p:txBody>
      </p:sp>
      <p:pic>
        <p:nvPicPr>
          <p:cNvPr id="8" name="Afbeelding 7">
            <a:extLst>
              <a:ext uri="{FF2B5EF4-FFF2-40B4-BE49-F238E27FC236}">
                <a16:creationId xmlns:a16="http://schemas.microsoft.com/office/drawing/2014/main" id="{7ECFCBF5-6E54-393B-6638-E9EDFC8616C4}"/>
              </a:ext>
            </a:extLst>
          </p:cNvPr>
          <p:cNvPicPr>
            <a:picLocks noChangeAspect="1"/>
          </p:cNvPicPr>
          <p:nvPr/>
        </p:nvPicPr>
        <p:blipFill>
          <a:blip r:embed="rId3"/>
          <a:stretch>
            <a:fillRect/>
          </a:stretch>
        </p:blipFill>
        <p:spPr>
          <a:xfrm>
            <a:off x="636560" y="2145312"/>
            <a:ext cx="10935595" cy="2978950"/>
          </a:xfrm>
          <a:prstGeom prst="rect">
            <a:avLst/>
          </a:prstGeom>
        </p:spPr>
      </p:pic>
      <p:sp>
        <p:nvSpPr>
          <p:cNvPr id="3" name="Rectangle 2">
            <a:extLst>
              <a:ext uri="{FF2B5EF4-FFF2-40B4-BE49-F238E27FC236}">
                <a16:creationId xmlns:a16="http://schemas.microsoft.com/office/drawing/2014/main" id="{50384A0B-7D8D-189A-05B4-054139C086CF}"/>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ECA651E2-FC1C-94B0-F0A5-B07B7809835F}"/>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42</a:t>
            </a:fld>
            <a:endParaRPr lang="en-US" sz="1200">
              <a:solidFill>
                <a:schemeClr val="bg1"/>
              </a:solidFill>
            </a:endParaRPr>
          </a:p>
        </p:txBody>
      </p:sp>
      <p:sp>
        <p:nvSpPr>
          <p:cNvPr id="6" name="Rectangle : coins arrondis 5">
            <a:extLst>
              <a:ext uri="{FF2B5EF4-FFF2-40B4-BE49-F238E27FC236}">
                <a16:creationId xmlns:a16="http://schemas.microsoft.com/office/drawing/2014/main" id="{18B5B7A8-0D0A-F342-7171-140E33F9FF0B}"/>
              </a:ext>
            </a:extLst>
          </p:cNvPr>
          <p:cNvSpPr/>
          <p:nvPr/>
        </p:nvSpPr>
        <p:spPr>
          <a:xfrm>
            <a:off x="959426" y="4436344"/>
            <a:ext cx="1476414" cy="218845"/>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EA7ABE74-29F9-D340-8613-EC75A795B07B}"/>
              </a:ext>
            </a:extLst>
          </p:cNvPr>
          <p:cNvSpPr/>
          <p:nvPr/>
        </p:nvSpPr>
        <p:spPr>
          <a:xfrm>
            <a:off x="3632189" y="4719373"/>
            <a:ext cx="1001283" cy="218845"/>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 coins arrondis 8">
            <a:extLst>
              <a:ext uri="{FF2B5EF4-FFF2-40B4-BE49-F238E27FC236}">
                <a16:creationId xmlns:a16="http://schemas.microsoft.com/office/drawing/2014/main" id="{B4598124-E96B-D0D6-EAEB-AD41CB12E6A8}"/>
              </a:ext>
            </a:extLst>
          </p:cNvPr>
          <p:cNvSpPr/>
          <p:nvPr/>
        </p:nvSpPr>
        <p:spPr>
          <a:xfrm>
            <a:off x="5219332" y="4840267"/>
            <a:ext cx="1089260" cy="218845"/>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18704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Congés thématiques : évolution</a:t>
            </a:r>
          </a:p>
        </p:txBody>
      </p:sp>
      <p:sp>
        <p:nvSpPr>
          <p:cNvPr id="3" name="Rectangle 2">
            <a:extLst>
              <a:ext uri="{FF2B5EF4-FFF2-40B4-BE49-F238E27FC236}">
                <a16:creationId xmlns:a16="http://schemas.microsoft.com/office/drawing/2014/main" id="{E3630A26-03BE-3387-30C8-E776DBC7B891}"/>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29C8C3CC-A202-A20C-C5DF-7DAF8A47FD91}"/>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43</a:t>
            </a:fld>
            <a:endParaRPr lang="en-US" sz="1200">
              <a:solidFill>
                <a:schemeClr val="bg1"/>
              </a:solidFill>
            </a:endParaRPr>
          </a:p>
        </p:txBody>
      </p:sp>
      <p:pic>
        <p:nvPicPr>
          <p:cNvPr id="7" name="Tijdelijke aanduiding voor inhoud 6">
            <a:extLst>
              <a:ext uri="{FF2B5EF4-FFF2-40B4-BE49-F238E27FC236}">
                <a16:creationId xmlns:a16="http://schemas.microsoft.com/office/drawing/2014/main" id="{0BA75D25-D3A9-5FEA-AEDB-A71705BEE78E}"/>
              </a:ext>
            </a:extLst>
          </p:cNvPr>
          <p:cNvPicPr>
            <a:picLocks noGrp="1" noChangeAspect="1"/>
          </p:cNvPicPr>
          <p:nvPr>
            <p:ph idx="1"/>
          </p:nvPr>
        </p:nvPicPr>
        <p:blipFill>
          <a:blip r:embed="rId2"/>
          <a:stretch>
            <a:fillRect/>
          </a:stretch>
        </p:blipFill>
        <p:spPr>
          <a:xfrm>
            <a:off x="581076" y="2407920"/>
            <a:ext cx="11029847" cy="2042160"/>
          </a:xfrm>
          <a:prstGeom prst="rect">
            <a:avLst/>
          </a:prstGeom>
        </p:spPr>
      </p:pic>
    </p:spTree>
    <p:extLst>
      <p:ext uri="{BB962C8B-B14F-4D97-AF65-F5344CB8AC3E}">
        <p14:creationId xmlns:p14="http://schemas.microsoft.com/office/powerpoint/2010/main" val="4012317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Congés thématiques : profil</a:t>
            </a:r>
          </a:p>
        </p:txBody>
      </p:sp>
      <p:pic>
        <p:nvPicPr>
          <p:cNvPr id="20" name="Afbeelding 19">
            <a:extLst>
              <a:ext uri="{FF2B5EF4-FFF2-40B4-BE49-F238E27FC236}">
                <a16:creationId xmlns:a16="http://schemas.microsoft.com/office/drawing/2014/main" id="{DD3C1859-3E40-BA9C-A5B2-C591C632A6C4}"/>
              </a:ext>
            </a:extLst>
          </p:cNvPr>
          <p:cNvPicPr>
            <a:picLocks noChangeAspect="1"/>
          </p:cNvPicPr>
          <p:nvPr/>
        </p:nvPicPr>
        <p:blipFill>
          <a:blip r:embed="rId3"/>
          <a:stretch>
            <a:fillRect/>
          </a:stretch>
        </p:blipFill>
        <p:spPr>
          <a:xfrm>
            <a:off x="4675951" y="1472804"/>
            <a:ext cx="6140232" cy="2266173"/>
          </a:xfrm>
          <a:prstGeom prst="rect">
            <a:avLst/>
          </a:prstGeom>
        </p:spPr>
      </p:pic>
      <p:pic>
        <p:nvPicPr>
          <p:cNvPr id="21" name="Afbeelding 20">
            <a:extLst>
              <a:ext uri="{FF2B5EF4-FFF2-40B4-BE49-F238E27FC236}">
                <a16:creationId xmlns:a16="http://schemas.microsoft.com/office/drawing/2014/main" id="{329B4D9D-59EB-C5A4-A1B3-954CCA48395F}"/>
              </a:ext>
            </a:extLst>
          </p:cNvPr>
          <p:cNvPicPr>
            <a:picLocks noChangeAspect="1"/>
          </p:cNvPicPr>
          <p:nvPr/>
        </p:nvPicPr>
        <p:blipFill>
          <a:blip r:embed="rId4"/>
          <a:stretch>
            <a:fillRect/>
          </a:stretch>
        </p:blipFill>
        <p:spPr>
          <a:xfrm>
            <a:off x="4707211" y="4173955"/>
            <a:ext cx="6140232" cy="2240766"/>
          </a:xfrm>
          <a:prstGeom prst="rect">
            <a:avLst/>
          </a:prstGeom>
        </p:spPr>
      </p:pic>
      <p:sp>
        <p:nvSpPr>
          <p:cNvPr id="22" name="Tekstvak 21">
            <a:extLst>
              <a:ext uri="{FF2B5EF4-FFF2-40B4-BE49-F238E27FC236}">
                <a16:creationId xmlns:a16="http://schemas.microsoft.com/office/drawing/2014/main" id="{450F1C74-1214-1661-5FA1-C44660B7ACCA}"/>
              </a:ext>
            </a:extLst>
          </p:cNvPr>
          <p:cNvSpPr txBox="1"/>
          <p:nvPr/>
        </p:nvSpPr>
        <p:spPr>
          <a:xfrm>
            <a:off x="1522383" y="2267336"/>
            <a:ext cx="2882052" cy="338554"/>
          </a:xfrm>
          <a:prstGeom prst="rect">
            <a:avLst/>
          </a:prstGeom>
          <a:noFill/>
        </p:spPr>
        <p:txBody>
          <a:bodyPr wrap="square" rtlCol="0">
            <a:spAutoFit/>
          </a:bodyPr>
          <a:lstStyle/>
          <a:p>
            <a:r>
              <a:rPr lang="nl-BE" sz="1600">
                <a:solidFill>
                  <a:srgbClr val="504E59"/>
                </a:solidFill>
                <a:latin typeface="Poppins Bold" panose="00000800000000000000" pitchFamily="2" charset="0"/>
                <a:cs typeface="Poppins Bold" panose="00000800000000000000" pitchFamily="2" charset="0"/>
              </a:rPr>
              <a:t>Congé </a:t>
            </a:r>
            <a:r>
              <a:rPr lang="nl-BE" sz="1600" err="1">
                <a:solidFill>
                  <a:srgbClr val="504E59"/>
                </a:solidFill>
                <a:latin typeface="Poppins Bold" panose="00000800000000000000" pitchFamily="2" charset="0"/>
                <a:cs typeface="Poppins Bold" panose="00000800000000000000" pitchFamily="2" charset="0"/>
              </a:rPr>
              <a:t>parental</a:t>
            </a:r>
            <a:endParaRPr lang="nl-BE" sz="1600">
              <a:solidFill>
                <a:srgbClr val="504E59"/>
              </a:solidFill>
              <a:latin typeface="Poppins Bold" panose="00000800000000000000" pitchFamily="2" charset="0"/>
              <a:cs typeface="Poppins Bold" panose="00000800000000000000" pitchFamily="2" charset="0"/>
            </a:endParaRPr>
          </a:p>
        </p:txBody>
      </p:sp>
      <p:sp>
        <p:nvSpPr>
          <p:cNvPr id="23" name="Tekstvak 22">
            <a:extLst>
              <a:ext uri="{FF2B5EF4-FFF2-40B4-BE49-F238E27FC236}">
                <a16:creationId xmlns:a16="http://schemas.microsoft.com/office/drawing/2014/main" id="{B3ACB4EE-CFBD-E810-47C6-7431405C0906}"/>
              </a:ext>
            </a:extLst>
          </p:cNvPr>
          <p:cNvSpPr txBox="1"/>
          <p:nvPr/>
        </p:nvSpPr>
        <p:spPr>
          <a:xfrm>
            <a:off x="1522383" y="4755729"/>
            <a:ext cx="2882052" cy="1077218"/>
          </a:xfrm>
          <a:prstGeom prst="rect">
            <a:avLst/>
          </a:prstGeom>
          <a:noFill/>
        </p:spPr>
        <p:txBody>
          <a:bodyPr wrap="square" rtlCol="0">
            <a:spAutoFit/>
          </a:bodyPr>
          <a:lstStyle/>
          <a:p>
            <a:r>
              <a:rPr lang="nl-BE" sz="1600">
                <a:solidFill>
                  <a:srgbClr val="504E59"/>
                </a:solidFill>
                <a:latin typeface="Poppins Bold" panose="00000800000000000000" pitchFamily="2" charset="0"/>
                <a:cs typeface="Poppins Bold" panose="00000800000000000000" pitchFamily="2" charset="0"/>
              </a:rPr>
              <a:t>Assistance </a:t>
            </a:r>
            <a:r>
              <a:rPr lang="nl-BE" sz="1600" err="1">
                <a:solidFill>
                  <a:srgbClr val="504E59"/>
                </a:solidFill>
                <a:latin typeface="Poppins Bold" panose="00000800000000000000" pitchFamily="2" charset="0"/>
                <a:cs typeface="Poppins Bold" panose="00000800000000000000" pitchFamily="2" charset="0"/>
              </a:rPr>
              <a:t>médicale</a:t>
            </a:r>
            <a:r>
              <a:rPr lang="nl-BE" sz="1600">
                <a:solidFill>
                  <a:srgbClr val="504E59"/>
                </a:solidFill>
                <a:latin typeface="Poppins Bold" panose="00000800000000000000" pitchFamily="2" charset="0"/>
                <a:cs typeface="Poppins Bold" panose="00000800000000000000" pitchFamily="2" charset="0"/>
              </a:rPr>
              <a:t>, congé pour </a:t>
            </a:r>
            <a:r>
              <a:rPr lang="nl-BE" sz="1600" err="1">
                <a:solidFill>
                  <a:srgbClr val="504E59"/>
                </a:solidFill>
                <a:latin typeface="Poppins Bold" panose="00000800000000000000" pitchFamily="2" charset="0"/>
                <a:cs typeface="Poppins Bold" panose="00000800000000000000" pitchFamily="2" charset="0"/>
              </a:rPr>
              <a:t>soins</a:t>
            </a:r>
            <a:r>
              <a:rPr lang="nl-BE" sz="1600">
                <a:solidFill>
                  <a:srgbClr val="504E59"/>
                </a:solidFill>
                <a:latin typeface="Poppins Bold" panose="00000800000000000000" pitchFamily="2" charset="0"/>
                <a:cs typeface="Poppins Bold" panose="00000800000000000000" pitchFamily="2" charset="0"/>
              </a:rPr>
              <a:t> </a:t>
            </a:r>
            <a:r>
              <a:rPr lang="nl-BE" sz="1600" err="1">
                <a:solidFill>
                  <a:srgbClr val="504E59"/>
                </a:solidFill>
                <a:latin typeface="Poppins Bold" panose="00000800000000000000" pitchFamily="2" charset="0"/>
                <a:cs typeface="Poppins Bold" panose="00000800000000000000" pitchFamily="2" charset="0"/>
              </a:rPr>
              <a:t>palliatifs</a:t>
            </a:r>
            <a:r>
              <a:rPr lang="nl-BE" sz="1600">
                <a:solidFill>
                  <a:srgbClr val="504E59"/>
                </a:solidFill>
                <a:latin typeface="Poppins Bold" panose="00000800000000000000" pitchFamily="2" charset="0"/>
                <a:cs typeface="Poppins Bold" panose="00000800000000000000" pitchFamily="2" charset="0"/>
              </a:rPr>
              <a:t>, congé pour </a:t>
            </a:r>
            <a:r>
              <a:rPr lang="nl-BE" sz="1600" err="1">
                <a:solidFill>
                  <a:srgbClr val="504E59"/>
                </a:solidFill>
                <a:latin typeface="Poppins Bold" panose="00000800000000000000" pitchFamily="2" charset="0"/>
                <a:cs typeface="Poppins Bold" panose="00000800000000000000" pitchFamily="2" charset="0"/>
              </a:rPr>
              <a:t>aidants</a:t>
            </a:r>
            <a:r>
              <a:rPr lang="nl-BE" sz="1600">
                <a:solidFill>
                  <a:srgbClr val="504E59"/>
                </a:solidFill>
                <a:latin typeface="Poppins Bold" panose="00000800000000000000" pitchFamily="2" charset="0"/>
                <a:cs typeface="Poppins Bold" panose="00000800000000000000" pitchFamily="2" charset="0"/>
              </a:rPr>
              <a:t> </a:t>
            </a:r>
            <a:r>
              <a:rPr lang="nl-BE" sz="1600" err="1">
                <a:solidFill>
                  <a:srgbClr val="504E59"/>
                </a:solidFill>
                <a:latin typeface="Poppins Bold" panose="00000800000000000000" pitchFamily="2" charset="0"/>
                <a:cs typeface="Poppins Bold" panose="00000800000000000000" pitchFamily="2" charset="0"/>
              </a:rPr>
              <a:t>proches</a:t>
            </a:r>
            <a:endParaRPr lang="nl-BE" sz="1600">
              <a:solidFill>
                <a:srgbClr val="504E59"/>
              </a:solidFill>
              <a:latin typeface="Poppins Bold" panose="00000800000000000000" pitchFamily="2" charset="0"/>
              <a:cs typeface="Poppins Bold" panose="00000800000000000000" pitchFamily="2" charset="0"/>
            </a:endParaRPr>
          </a:p>
        </p:txBody>
      </p:sp>
      <p:sp>
        <p:nvSpPr>
          <p:cNvPr id="3" name="Rectangle 2">
            <a:extLst>
              <a:ext uri="{FF2B5EF4-FFF2-40B4-BE49-F238E27FC236}">
                <a16:creationId xmlns:a16="http://schemas.microsoft.com/office/drawing/2014/main" id="{B1C218F7-2A17-B095-A6DE-2E7C14B50F3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187C3BD5-4E33-34A2-C576-DBA0448A46E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44</a:t>
            </a:fld>
            <a:endParaRPr lang="en-US" sz="1200">
              <a:solidFill>
                <a:schemeClr val="bg1"/>
              </a:solidFill>
            </a:endParaRPr>
          </a:p>
        </p:txBody>
      </p:sp>
      <p:sp>
        <p:nvSpPr>
          <p:cNvPr id="6" name="Rectangle : coins arrondis 5">
            <a:extLst>
              <a:ext uri="{FF2B5EF4-FFF2-40B4-BE49-F238E27FC236}">
                <a16:creationId xmlns:a16="http://schemas.microsoft.com/office/drawing/2014/main" id="{F2128374-972F-9653-942C-5B8200A9F892}"/>
              </a:ext>
            </a:extLst>
          </p:cNvPr>
          <p:cNvSpPr/>
          <p:nvPr/>
        </p:nvSpPr>
        <p:spPr>
          <a:xfrm>
            <a:off x="916351" y="1242647"/>
            <a:ext cx="10202608" cy="2496330"/>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CF480551-134E-47E3-BE64-91C99153D5A8}"/>
              </a:ext>
            </a:extLst>
          </p:cNvPr>
          <p:cNvSpPr/>
          <p:nvPr/>
        </p:nvSpPr>
        <p:spPr>
          <a:xfrm>
            <a:off x="916351" y="3977495"/>
            <a:ext cx="10202608" cy="2496330"/>
          </a:xfrm>
          <a:prstGeom prst="roundRect">
            <a:avLst/>
          </a:prstGeom>
          <a:no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coins arrondis 7">
            <a:extLst>
              <a:ext uri="{FF2B5EF4-FFF2-40B4-BE49-F238E27FC236}">
                <a16:creationId xmlns:a16="http://schemas.microsoft.com/office/drawing/2014/main" id="{30D6E757-397D-3E3C-984A-7DCBD8A5E9FE}"/>
              </a:ext>
            </a:extLst>
          </p:cNvPr>
          <p:cNvSpPr/>
          <p:nvPr/>
        </p:nvSpPr>
        <p:spPr>
          <a:xfrm>
            <a:off x="4892674" y="3111499"/>
            <a:ext cx="977901"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9" name="Rectangle : coins arrondis 8">
            <a:extLst>
              <a:ext uri="{FF2B5EF4-FFF2-40B4-BE49-F238E27FC236}">
                <a16:creationId xmlns:a16="http://schemas.microsoft.com/office/drawing/2014/main" id="{A0C80378-21CC-9AAE-2312-51129675285D}"/>
              </a:ext>
            </a:extLst>
          </p:cNvPr>
          <p:cNvSpPr/>
          <p:nvPr/>
        </p:nvSpPr>
        <p:spPr>
          <a:xfrm>
            <a:off x="6743699" y="3321049"/>
            <a:ext cx="609601"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0" name="Rectangle : coins arrondis 9">
            <a:extLst>
              <a:ext uri="{FF2B5EF4-FFF2-40B4-BE49-F238E27FC236}">
                <a16:creationId xmlns:a16="http://schemas.microsoft.com/office/drawing/2014/main" id="{C5E2922B-42EF-F0FB-4812-DF7FCDC5EC9F}"/>
              </a:ext>
            </a:extLst>
          </p:cNvPr>
          <p:cNvSpPr/>
          <p:nvPr/>
        </p:nvSpPr>
        <p:spPr>
          <a:xfrm>
            <a:off x="8155301" y="3263900"/>
            <a:ext cx="642624"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1" name="Rectangle : coins arrondis 10">
            <a:extLst>
              <a:ext uri="{FF2B5EF4-FFF2-40B4-BE49-F238E27FC236}">
                <a16:creationId xmlns:a16="http://schemas.microsoft.com/office/drawing/2014/main" id="{2A20D246-6FC8-6100-7A11-BA7A91A38516}"/>
              </a:ext>
            </a:extLst>
          </p:cNvPr>
          <p:cNvSpPr/>
          <p:nvPr/>
        </p:nvSpPr>
        <p:spPr>
          <a:xfrm>
            <a:off x="9475629" y="3375024"/>
            <a:ext cx="954246"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2" name="Rectangle : coins arrondis 11">
            <a:extLst>
              <a:ext uri="{FF2B5EF4-FFF2-40B4-BE49-F238E27FC236}">
                <a16:creationId xmlns:a16="http://schemas.microsoft.com/office/drawing/2014/main" id="{F0625255-D095-0FD3-2A17-102CB3AFCD98}"/>
              </a:ext>
            </a:extLst>
          </p:cNvPr>
          <p:cNvSpPr/>
          <p:nvPr/>
        </p:nvSpPr>
        <p:spPr>
          <a:xfrm>
            <a:off x="4829173" y="5788496"/>
            <a:ext cx="949327"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3" name="Rectangle : coins arrondis 12">
            <a:extLst>
              <a:ext uri="{FF2B5EF4-FFF2-40B4-BE49-F238E27FC236}">
                <a16:creationId xmlns:a16="http://schemas.microsoft.com/office/drawing/2014/main" id="{D9B7846B-850D-E3AF-A2A7-A37A60FC31EA}"/>
              </a:ext>
            </a:extLst>
          </p:cNvPr>
          <p:cNvSpPr/>
          <p:nvPr/>
        </p:nvSpPr>
        <p:spPr>
          <a:xfrm>
            <a:off x="6794499" y="5994399"/>
            <a:ext cx="596901"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4" name="Rectangle : coins arrondis 13">
            <a:extLst>
              <a:ext uri="{FF2B5EF4-FFF2-40B4-BE49-F238E27FC236}">
                <a16:creationId xmlns:a16="http://schemas.microsoft.com/office/drawing/2014/main" id="{1EC2C3CA-8835-0A1C-BF85-F16B6D752230}"/>
              </a:ext>
            </a:extLst>
          </p:cNvPr>
          <p:cNvSpPr/>
          <p:nvPr/>
        </p:nvSpPr>
        <p:spPr>
          <a:xfrm>
            <a:off x="8194674" y="6076949"/>
            <a:ext cx="714376"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5" name="Rectangle : coins arrondis 14">
            <a:extLst>
              <a:ext uri="{FF2B5EF4-FFF2-40B4-BE49-F238E27FC236}">
                <a16:creationId xmlns:a16="http://schemas.microsoft.com/office/drawing/2014/main" id="{47987C2A-F172-1624-666F-8C414C86A6EF}"/>
              </a:ext>
            </a:extLst>
          </p:cNvPr>
          <p:cNvSpPr/>
          <p:nvPr/>
        </p:nvSpPr>
        <p:spPr>
          <a:xfrm>
            <a:off x="9558179" y="6159499"/>
            <a:ext cx="970121" cy="152401"/>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Tree>
    <p:extLst>
      <p:ext uri="{BB962C8B-B14F-4D97-AF65-F5344CB8AC3E}">
        <p14:creationId xmlns:p14="http://schemas.microsoft.com/office/powerpoint/2010/main" val="2264429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Interruption de carrière : profil</a:t>
            </a:r>
          </a:p>
        </p:txBody>
      </p:sp>
      <p:pic>
        <p:nvPicPr>
          <p:cNvPr id="13" name="Tijdelijke aanduiding voor inhoud 12">
            <a:extLst>
              <a:ext uri="{FF2B5EF4-FFF2-40B4-BE49-F238E27FC236}">
                <a16:creationId xmlns:a16="http://schemas.microsoft.com/office/drawing/2014/main" id="{DE4DA15E-C620-60FA-4CB5-70FABB5D969B}"/>
              </a:ext>
            </a:extLst>
          </p:cNvPr>
          <p:cNvPicPr>
            <a:picLocks noGrp="1" noChangeAspect="1"/>
          </p:cNvPicPr>
          <p:nvPr>
            <p:ph idx="1"/>
          </p:nvPr>
        </p:nvPicPr>
        <p:blipFill>
          <a:blip r:embed="rId2"/>
          <a:stretch>
            <a:fillRect/>
          </a:stretch>
        </p:blipFill>
        <p:spPr>
          <a:xfrm>
            <a:off x="838200" y="2242291"/>
            <a:ext cx="10515600" cy="2889823"/>
          </a:xfrm>
          <a:prstGeom prst="rect">
            <a:avLst/>
          </a:prstGeom>
        </p:spPr>
      </p:pic>
      <p:sp>
        <p:nvSpPr>
          <p:cNvPr id="3" name="Rectangle 2">
            <a:extLst>
              <a:ext uri="{FF2B5EF4-FFF2-40B4-BE49-F238E27FC236}">
                <a16:creationId xmlns:a16="http://schemas.microsoft.com/office/drawing/2014/main" id="{9AECCBC3-1A51-8663-B11E-AB6E356FEE4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jdelijke aanduiding voor dianummer 3">
            <a:extLst>
              <a:ext uri="{FF2B5EF4-FFF2-40B4-BE49-F238E27FC236}">
                <a16:creationId xmlns:a16="http://schemas.microsoft.com/office/drawing/2014/main" id="{CF8D13DB-0A04-F981-9C85-B542C41A33E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45</a:t>
            </a:fld>
            <a:endParaRPr lang="en-US" sz="1200">
              <a:solidFill>
                <a:schemeClr val="bg1"/>
              </a:solidFill>
            </a:endParaRPr>
          </a:p>
        </p:txBody>
      </p:sp>
      <p:sp>
        <p:nvSpPr>
          <p:cNvPr id="9" name="Rectangle : coins arrondis 8">
            <a:extLst>
              <a:ext uri="{FF2B5EF4-FFF2-40B4-BE49-F238E27FC236}">
                <a16:creationId xmlns:a16="http://schemas.microsoft.com/office/drawing/2014/main" id="{CE50058F-9C6E-92C0-65E0-910E59F52CBF}"/>
              </a:ext>
            </a:extLst>
          </p:cNvPr>
          <p:cNvSpPr/>
          <p:nvPr/>
        </p:nvSpPr>
        <p:spPr>
          <a:xfrm>
            <a:off x="1019094" y="4633915"/>
            <a:ext cx="1319294" cy="189568"/>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0" name="Rectangle : coins arrondis 9">
            <a:extLst>
              <a:ext uri="{FF2B5EF4-FFF2-40B4-BE49-F238E27FC236}">
                <a16:creationId xmlns:a16="http://schemas.microsoft.com/office/drawing/2014/main" id="{35A17164-BF02-BA52-5262-47665E9A57B5}"/>
              </a:ext>
            </a:extLst>
          </p:cNvPr>
          <p:cNvSpPr/>
          <p:nvPr/>
        </p:nvSpPr>
        <p:spPr>
          <a:xfrm>
            <a:off x="3732852" y="4690596"/>
            <a:ext cx="843150" cy="189568"/>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1" name="Rectangle : coins arrondis 10">
            <a:extLst>
              <a:ext uri="{FF2B5EF4-FFF2-40B4-BE49-F238E27FC236}">
                <a16:creationId xmlns:a16="http://schemas.microsoft.com/office/drawing/2014/main" id="{350AC4AB-4E97-15D2-B5C1-76A25F8B6CE5}"/>
              </a:ext>
            </a:extLst>
          </p:cNvPr>
          <p:cNvSpPr/>
          <p:nvPr/>
        </p:nvSpPr>
        <p:spPr>
          <a:xfrm>
            <a:off x="5790892" y="4848950"/>
            <a:ext cx="955689" cy="189568"/>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2" name="Rectangle : coins arrondis 11">
            <a:extLst>
              <a:ext uri="{FF2B5EF4-FFF2-40B4-BE49-F238E27FC236}">
                <a16:creationId xmlns:a16="http://schemas.microsoft.com/office/drawing/2014/main" id="{01F9260C-037E-D74D-BCC4-AA0651412C7F}"/>
              </a:ext>
            </a:extLst>
          </p:cNvPr>
          <p:cNvSpPr/>
          <p:nvPr/>
        </p:nvSpPr>
        <p:spPr>
          <a:xfrm>
            <a:off x="7795144" y="4759435"/>
            <a:ext cx="1348856" cy="189568"/>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
        <p:nvSpPr>
          <p:cNvPr id="14" name="Rectangle : coins arrondis 13">
            <a:extLst>
              <a:ext uri="{FF2B5EF4-FFF2-40B4-BE49-F238E27FC236}">
                <a16:creationId xmlns:a16="http://schemas.microsoft.com/office/drawing/2014/main" id="{5483C3CC-7828-BEE6-DBA6-B0E8932C7324}"/>
              </a:ext>
            </a:extLst>
          </p:cNvPr>
          <p:cNvSpPr/>
          <p:nvPr/>
        </p:nvSpPr>
        <p:spPr>
          <a:xfrm>
            <a:off x="9600892" y="4690596"/>
            <a:ext cx="1179807" cy="189568"/>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Tree>
    <p:extLst>
      <p:ext uri="{BB962C8B-B14F-4D97-AF65-F5344CB8AC3E}">
        <p14:creationId xmlns:p14="http://schemas.microsoft.com/office/powerpoint/2010/main" val="4017176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486-1603-4D3A-BF2F-B3959D8582B9}"/>
              </a:ext>
            </a:extLst>
          </p:cNvPr>
          <p:cNvSpPr>
            <a:spLocks noGrp="1"/>
          </p:cNvSpPr>
          <p:nvPr>
            <p:ph type="title"/>
          </p:nvPr>
        </p:nvSpPr>
        <p:spPr/>
        <p:txBody>
          <a:bodyPr anchor="t">
            <a:normAutofit/>
          </a:bodyPr>
          <a:lstStyle/>
          <a:p>
            <a:r>
              <a:rPr lang="fr-FR" sz="2800" b="0">
                <a:solidFill>
                  <a:srgbClr val="6E68AE"/>
                </a:solidFill>
                <a:latin typeface="Poppins Bold" panose="00000800000000000000" pitchFamily="2" charset="0"/>
                <a:cs typeface="Poppins Bold" panose="00000800000000000000" pitchFamily="2" charset="0"/>
              </a:rPr>
              <a:t>Proportions de toutes les interruptions par motif</a:t>
            </a:r>
            <a:endParaRPr lang="en-GB" sz="2800" b="0">
              <a:solidFill>
                <a:srgbClr val="6E68AE"/>
              </a:solidFill>
              <a:latin typeface="Poppins Bold" panose="00000800000000000000" pitchFamily="2" charset="0"/>
              <a:cs typeface="Poppins Bold" panose="00000800000000000000" pitchFamily="2" charset="0"/>
            </a:endParaRPr>
          </a:p>
        </p:txBody>
      </p:sp>
      <p:pic>
        <p:nvPicPr>
          <p:cNvPr id="15" name="Tijdelijke aanduiding voor inhoud 14">
            <a:extLst>
              <a:ext uri="{FF2B5EF4-FFF2-40B4-BE49-F238E27FC236}">
                <a16:creationId xmlns:a16="http://schemas.microsoft.com/office/drawing/2014/main" id="{EEE9FB66-E9A5-03A3-77D6-F164BAFAD0C9}"/>
              </a:ext>
            </a:extLst>
          </p:cNvPr>
          <p:cNvPicPr>
            <a:picLocks noGrp="1" noChangeAspect="1"/>
          </p:cNvPicPr>
          <p:nvPr>
            <p:ph idx="1"/>
          </p:nvPr>
        </p:nvPicPr>
        <p:blipFill>
          <a:blip r:embed="rId2"/>
          <a:stretch>
            <a:fillRect/>
          </a:stretch>
        </p:blipFill>
        <p:spPr>
          <a:xfrm>
            <a:off x="914401" y="1337124"/>
            <a:ext cx="9233646" cy="4668698"/>
          </a:xfrm>
          <a:prstGeom prst="rect">
            <a:avLst/>
          </a:prstGeom>
        </p:spPr>
      </p:pic>
      <p:sp>
        <p:nvSpPr>
          <p:cNvPr id="5" name="TextBox 4">
            <a:extLst>
              <a:ext uri="{FF2B5EF4-FFF2-40B4-BE49-F238E27FC236}">
                <a16:creationId xmlns:a16="http://schemas.microsoft.com/office/drawing/2014/main" id="{D74AA6C2-1078-4F6B-A978-4B8B78C67AA3}"/>
              </a:ext>
            </a:extLst>
          </p:cNvPr>
          <p:cNvSpPr txBox="1"/>
          <p:nvPr/>
        </p:nvSpPr>
        <p:spPr>
          <a:xfrm>
            <a:off x="838200" y="6185099"/>
            <a:ext cx="10438294" cy="276999"/>
          </a:xfrm>
          <a:prstGeom prst="rect">
            <a:avLst/>
          </a:prstGeom>
          <a:noFill/>
        </p:spPr>
        <p:txBody>
          <a:bodyPr wrap="square" rtlCol="0">
            <a:spAutoFit/>
          </a:bodyPr>
          <a:lstStyle/>
          <a:p>
            <a:r>
              <a:rPr lang="nl-BE" sz="1200" err="1"/>
              <a:t>Autres</a:t>
            </a:r>
            <a:r>
              <a:rPr lang="nl-BE" sz="1200"/>
              <a:t> </a:t>
            </a:r>
            <a:r>
              <a:rPr lang="nl-BE" sz="1200" err="1"/>
              <a:t>motifs</a:t>
            </a:r>
            <a:r>
              <a:rPr lang="nl-BE" sz="1200"/>
              <a:t> : crédit </a:t>
            </a:r>
            <a:r>
              <a:rPr lang="nl-BE" sz="1200" err="1"/>
              <a:t>temps</a:t>
            </a:r>
            <a:r>
              <a:rPr lang="nl-BE" sz="1200"/>
              <a:t> corona et crédit </a:t>
            </a:r>
            <a:r>
              <a:rPr lang="nl-BE" sz="1200" err="1"/>
              <a:t>temps</a:t>
            </a:r>
            <a:r>
              <a:rPr lang="nl-BE" sz="1200"/>
              <a:t> </a:t>
            </a:r>
            <a:r>
              <a:rPr lang="nl-BE" sz="1200" err="1"/>
              <a:t>formation</a:t>
            </a:r>
            <a:r>
              <a:rPr lang="nl-BE" sz="1200"/>
              <a:t>/</a:t>
            </a:r>
            <a:r>
              <a:rPr lang="nl-BE" sz="1200" err="1"/>
              <a:t>enseignement</a:t>
            </a:r>
            <a:r>
              <a:rPr lang="nl-BE" sz="1200"/>
              <a:t> </a:t>
            </a:r>
            <a:r>
              <a:rPr lang="nl-BE" sz="1200" err="1"/>
              <a:t>reconnue</a:t>
            </a:r>
            <a:endParaRPr lang="nl-BE" sz="1200"/>
          </a:p>
        </p:txBody>
      </p:sp>
      <p:sp>
        <p:nvSpPr>
          <p:cNvPr id="3" name="Rectangle 2">
            <a:extLst>
              <a:ext uri="{FF2B5EF4-FFF2-40B4-BE49-F238E27FC236}">
                <a16:creationId xmlns:a16="http://schemas.microsoft.com/office/drawing/2014/main" id="{3A55A8AB-88AD-E233-2CAE-51C8E13C1299}"/>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jdelijke aanduiding voor dianummer 3">
            <a:extLst>
              <a:ext uri="{FF2B5EF4-FFF2-40B4-BE49-F238E27FC236}">
                <a16:creationId xmlns:a16="http://schemas.microsoft.com/office/drawing/2014/main" id="{8D7AD375-BFA2-EF45-D3CF-3E4808C5C690}"/>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46</a:t>
            </a:fld>
            <a:endParaRPr lang="en-US" sz="1200">
              <a:solidFill>
                <a:schemeClr val="bg1"/>
              </a:solidFill>
            </a:endParaRPr>
          </a:p>
        </p:txBody>
      </p:sp>
      <p:sp>
        <p:nvSpPr>
          <p:cNvPr id="8" name="Rectangle : coins arrondis 7">
            <a:extLst>
              <a:ext uri="{FF2B5EF4-FFF2-40B4-BE49-F238E27FC236}">
                <a16:creationId xmlns:a16="http://schemas.microsoft.com/office/drawing/2014/main" id="{72593F48-C4B0-8DB4-BE6F-814724679321}"/>
              </a:ext>
            </a:extLst>
          </p:cNvPr>
          <p:cNvSpPr/>
          <p:nvPr/>
        </p:nvSpPr>
        <p:spPr>
          <a:xfrm>
            <a:off x="6328774" y="2324492"/>
            <a:ext cx="1370628" cy="318815"/>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a:t>  </a:t>
            </a:r>
          </a:p>
        </p:txBody>
      </p:sp>
    </p:spTree>
    <p:extLst>
      <p:ext uri="{BB962C8B-B14F-4D97-AF65-F5344CB8AC3E}">
        <p14:creationId xmlns:p14="http://schemas.microsoft.com/office/powerpoint/2010/main" val="1805808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art, noir, noir et blanc&#10;&#10;Description générée automatiquement">
            <a:extLst>
              <a:ext uri="{FF2B5EF4-FFF2-40B4-BE49-F238E27FC236}">
                <a16:creationId xmlns:a16="http://schemas.microsoft.com/office/drawing/2014/main" id="{C1412B2B-8678-75BF-CE2B-747F089FD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249B4DE1-671F-2344-89F7-9B59AE78E374}"/>
              </a:ext>
            </a:extLst>
          </p:cNvPr>
          <p:cNvSpPr txBox="1">
            <a:spLocks/>
          </p:cNvSpPr>
          <p:nvPr/>
        </p:nvSpPr>
        <p:spPr>
          <a:xfrm>
            <a:off x="838200" y="814386"/>
            <a:ext cx="7953375" cy="2501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en-US" sz="7200">
                <a:solidFill>
                  <a:srgbClr val="6E68AE"/>
                </a:solidFill>
                <a:latin typeface="Poppins Bold" panose="00000800000000000000" pitchFamily="2" charset="0"/>
                <a:cs typeface="Poppins Bold" panose="00000800000000000000" pitchFamily="2" charset="0"/>
              </a:rPr>
              <a:t>BUDGET</a:t>
            </a:r>
          </a:p>
        </p:txBody>
      </p:sp>
      <p:sp>
        <p:nvSpPr>
          <p:cNvPr id="7" name="Tijdelijke aanduiding voor dianummer 3">
            <a:extLst>
              <a:ext uri="{FF2B5EF4-FFF2-40B4-BE49-F238E27FC236}">
                <a16:creationId xmlns:a16="http://schemas.microsoft.com/office/drawing/2014/main" id="{A83FD4C9-AE77-1047-04D8-B8C81BC919A5}"/>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47</a:t>
            </a:fld>
            <a:endParaRPr lang="en-US" sz="1200">
              <a:solidFill>
                <a:schemeClr val="bg1"/>
              </a:solidFill>
            </a:endParaRPr>
          </a:p>
        </p:txBody>
      </p:sp>
    </p:spTree>
    <p:extLst>
      <p:ext uri="{BB962C8B-B14F-4D97-AF65-F5344CB8AC3E}">
        <p14:creationId xmlns:p14="http://schemas.microsoft.com/office/powerpoint/2010/main" val="41791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0DA80-5117-4D70-AA9F-371CD5168295}"/>
              </a:ext>
            </a:extLst>
          </p:cNvPr>
          <p:cNvSpPr>
            <a:spLocks noGrp="1"/>
          </p:cNvSpPr>
          <p:nvPr>
            <p:ph type="title"/>
          </p:nvPr>
        </p:nvSpPr>
        <p:spPr/>
        <p:txBody>
          <a:bodyPr anchor="t">
            <a:normAutofit/>
          </a:bodyPr>
          <a:lstStyle/>
          <a:p>
            <a:r>
              <a:rPr lang="fr-FR" sz="2800" b="0">
                <a:solidFill>
                  <a:srgbClr val="6E68AE"/>
                </a:solidFill>
                <a:latin typeface="Poppins Bold"/>
                <a:ea typeface="Calibri"/>
                <a:cs typeface="Poppins Bold"/>
              </a:rPr>
              <a:t>Aperçu de l’impact financier des crises sur les mesures de l’ONEM (en milliers d’EUR)</a:t>
            </a:r>
            <a:endParaRPr lang="nl-NL"/>
          </a:p>
        </p:txBody>
      </p:sp>
      <p:sp>
        <p:nvSpPr>
          <p:cNvPr id="6" name="TextBox 5">
            <a:extLst>
              <a:ext uri="{FF2B5EF4-FFF2-40B4-BE49-F238E27FC236}">
                <a16:creationId xmlns:a16="http://schemas.microsoft.com/office/drawing/2014/main" id="{EB921272-ACAB-44B0-8235-81E858F98ACD}"/>
              </a:ext>
            </a:extLst>
          </p:cNvPr>
          <p:cNvSpPr txBox="1"/>
          <p:nvPr/>
        </p:nvSpPr>
        <p:spPr>
          <a:xfrm>
            <a:off x="1002323" y="5779523"/>
            <a:ext cx="10438294" cy="523220"/>
          </a:xfrm>
          <a:prstGeom prst="rect">
            <a:avLst/>
          </a:prstGeom>
          <a:noFill/>
        </p:spPr>
        <p:txBody>
          <a:bodyPr wrap="square" lIns="91440" tIns="45720" rIns="91440" bIns="45720" rtlCol="0" anchor="t">
            <a:spAutoFit/>
          </a:bodyPr>
          <a:lstStyle/>
          <a:p>
            <a:r>
              <a:rPr lang="nl-BE" sz="1400">
                <a:solidFill>
                  <a:srgbClr val="000000"/>
                </a:solidFill>
                <a:ea typeface="+mn-lt"/>
                <a:cs typeface="+mn-lt"/>
              </a:rPr>
              <a:t>Pour </a:t>
            </a:r>
            <a:r>
              <a:rPr lang="nl-BE" sz="1400" b="0" i="0" u="none" strike="noStrike" baseline="0">
                <a:solidFill>
                  <a:srgbClr val="000000"/>
                </a:solidFill>
                <a:ea typeface="+mn-lt"/>
                <a:cs typeface="+mn-lt"/>
              </a:rPr>
              <a:t>2023</a:t>
            </a:r>
            <a:r>
              <a:rPr lang="nl-BE" sz="1400">
                <a:solidFill>
                  <a:srgbClr val="000000"/>
                </a:solidFill>
                <a:ea typeface="+mn-lt"/>
                <a:cs typeface="+mn-lt"/>
              </a:rPr>
              <a:t>, </a:t>
            </a:r>
            <a:r>
              <a:rPr lang="nl-BE" sz="1400" err="1">
                <a:solidFill>
                  <a:srgbClr val="000000"/>
                </a:solidFill>
                <a:ea typeface="+mn-lt"/>
                <a:cs typeface="+mn-lt"/>
              </a:rPr>
              <a:t>le</a:t>
            </a:r>
            <a:r>
              <a:rPr lang="nl-BE" sz="1400">
                <a:solidFill>
                  <a:srgbClr val="000000"/>
                </a:solidFill>
                <a:ea typeface="+mn-lt"/>
                <a:cs typeface="+mn-lt"/>
              </a:rPr>
              <a:t> </a:t>
            </a:r>
            <a:r>
              <a:rPr lang="nl-BE" sz="1400" err="1">
                <a:solidFill>
                  <a:srgbClr val="000000"/>
                </a:solidFill>
                <a:ea typeface="+mn-lt"/>
                <a:cs typeface="+mn-lt"/>
              </a:rPr>
              <a:t>coût</a:t>
            </a:r>
            <a:r>
              <a:rPr lang="nl-BE" sz="1400">
                <a:solidFill>
                  <a:srgbClr val="000000"/>
                </a:solidFill>
                <a:ea typeface="+mn-lt"/>
                <a:cs typeface="+mn-lt"/>
              </a:rPr>
              <a:t> supplémentaire </a:t>
            </a:r>
            <a:r>
              <a:rPr lang="nl-BE" sz="1400" err="1">
                <a:solidFill>
                  <a:srgbClr val="000000"/>
                </a:solidFill>
                <a:ea typeface="+mn-lt"/>
                <a:cs typeface="+mn-lt"/>
              </a:rPr>
              <a:t>spécifique</a:t>
            </a:r>
            <a:r>
              <a:rPr lang="nl-BE" sz="1400">
                <a:solidFill>
                  <a:srgbClr val="000000"/>
                </a:solidFill>
                <a:ea typeface="+mn-lt"/>
                <a:cs typeface="+mn-lt"/>
              </a:rPr>
              <a:t> </a:t>
            </a:r>
            <a:r>
              <a:rPr lang="nl-BE" sz="1400" err="1">
                <a:solidFill>
                  <a:srgbClr val="000000"/>
                </a:solidFill>
                <a:ea typeface="+mn-lt"/>
                <a:cs typeface="+mn-lt"/>
              </a:rPr>
              <a:t>correspond</a:t>
            </a:r>
            <a:r>
              <a:rPr lang="nl-BE" sz="1400">
                <a:solidFill>
                  <a:srgbClr val="000000"/>
                </a:solidFill>
                <a:ea typeface="+mn-lt"/>
                <a:cs typeface="+mn-lt"/>
              </a:rPr>
              <a:t> </a:t>
            </a:r>
            <a:r>
              <a:rPr lang="nl-BE" sz="1400" err="1">
                <a:solidFill>
                  <a:srgbClr val="000000"/>
                </a:solidFill>
                <a:ea typeface="+mn-lt"/>
                <a:cs typeface="+mn-lt"/>
              </a:rPr>
              <a:t>aux</a:t>
            </a:r>
            <a:r>
              <a:rPr lang="nl-BE" sz="1400">
                <a:solidFill>
                  <a:srgbClr val="000000"/>
                </a:solidFill>
                <a:ea typeface="+mn-lt"/>
                <a:cs typeface="+mn-lt"/>
              </a:rPr>
              <a:t> </a:t>
            </a:r>
            <a:r>
              <a:rPr lang="nl-BE" sz="1400" err="1">
                <a:solidFill>
                  <a:srgbClr val="000000"/>
                </a:solidFill>
                <a:ea typeface="+mn-lt"/>
                <a:cs typeface="+mn-lt"/>
              </a:rPr>
              <a:t>dépenses</a:t>
            </a:r>
            <a:r>
              <a:rPr lang="nl-BE" sz="1400" b="0" i="0" u="none" strike="noStrike" baseline="0">
                <a:solidFill>
                  <a:srgbClr val="000000"/>
                </a:solidFill>
                <a:ea typeface="+mn-lt"/>
                <a:cs typeface="+mn-lt"/>
              </a:rPr>
              <a:t>/</a:t>
            </a:r>
            <a:r>
              <a:rPr lang="nl-BE" sz="1400" err="1">
                <a:solidFill>
                  <a:srgbClr val="000000"/>
                </a:solidFill>
                <a:ea typeface="+mn-lt"/>
                <a:cs typeface="+mn-lt"/>
              </a:rPr>
              <a:t>coûts</a:t>
            </a:r>
            <a:r>
              <a:rPr lang="nl-BE" sz="1400">
                <a:solidFill>
                  <a:srgbClr val="000000"/>
                </a:solidFill>
                <a:ea typeface="+mn-lt"/>
                <a:cs typeface="+mn-lt"/>
              </a:rPr>
              <a:t> </a:t>
            </a:r>
            <a:r>
              <a:rPr lang="nl-BE" sz="1400" err="1">
                <a:solidFill>
                  <a:srgbClr val="000000"/>
                </a:solidFill>
                <a:ea typeface="+mn-lt"/>
                <a:cs typeface="+mn-lt"/>
              </a:rPr>
              <a:t>multiples</a:t>
            </a:r>
            <a:r>
              <a:rPr lang="nl-BE" sz="1400">
                <a:solidFill>
                  <a:srgbClr val="000000"/>
                </a:solidFill>
                <a:ea typeface="+mn-lt"/>
                <a:cs typeface="+mn-lt"/>
              </a:rPr>
              <a:t> pour </a:t>
            </a:r>
            <a:r>
              <a:rPr lang="nl-BE" sz="1400" err="1">
                <a:solidFill>
                  <a:srgbClr val="000000"/>
                </a:solidFill>
                <a:ea typeface="+mn-lt"/>
                <a:cs typeface="+mn-lt"/>
              </a:rPr>
              <a:t>le</a:t>
            </a:r>
            <a:r>
              <a:rPr lang="nl-BE" sz="1400">
                <a:solidFill>
                  <a:srgbClr val="000000"/>
                </a:solidFill>
                <a:ea typeface="+mn-lt"/>
                <a:cs typeface="+mn-lt"/>
              </a:rPr>
              <a:t> </a:t>
            </a:r>
            <a:r>
              <a:rPr lang="nl-BE" sz="1400" err="1">
                <a:solidFill>
                  <a:srgbClr val="000000"/>
                </a:solidFill>
                <a:ea typeface="+mn-lt"/>
                <a:cs typeface="+mn-lt"/>
              </a:rPr>
              <a:t>chômage</a:t>
            </a:r>
            <a:r>
              <a:rPr lang="nl-BE" sz="1400">
                <a:solidFill>
                  <a:srgbClr val="000000"/>
                </a:solidFill>
                <a:ea typeface="+mn-lt"/>
                <a:cs typeface="+mn-lt"/>
              </a:rPr>
              <a:t> temporaire et complet et </a:t>
            </a:r>
            <a:r>
              <a:rPr lang="nl-BE" sz="1400" err="1">
                <a:solidFill>
                  <a:srgbClr val="000000"/>
                </a:solidFill>
                <a:ea typeface="+mn-lt"/>
                <a:cs typeface="+mn-lt"/>
              </a:rPr>
              <a:t>le</a:t>
            </a:r>
            <a:r>
              <a:rPr lang="nl-BE" sz="1400">
                <a:solidFill>
                  <a:srgbClr val="000000"/>
                </a:solidFill>
                <a:ea typeface="+mn-lt"/>
                <a:cs typeface="+mn-lt"/>
              </a:rPr>
              <a:t> crédit-</a:t>
            </a:r>
            <a:r>
              <a:rPr lang="nl-BE" sz="1400" err="1">
                <a:solidFill>
                  <a:srgbClr val="000000"/>
                </a:solidFill>
                <a:ea typeface="+mn-lt"/>
                <a:cs typeface="+mn-lt"/>
              </a:rPr>
              <a:t>temps</a:t>
            </a:r>
            <a:r>
              <a:rPr lang="nl-BE" sz="1400">
                <a:solidFill>
                  <a:srgbClr val="000000"/>
                </a:solidFill>
                <a:ea typeface="+mn-lt"/>
                <a:cs typeface="+mn-lt"/>
              </a:rPr>
              <a:t> corona</a:t>
            </a:r>
            <a:r>
              <a:rPr lang="nl-BE" sz="1400" b="0" i="0" u="none" strike="noStrike" baseline="0">
                <a:solidFill>
                  <a:srgbClr val="000000"/>
                </a:solidFill>
                <a:ea typeface="+mn-lt"/>
                <a:cs typeface="+mn-lt"/>
              </a:rPr>
              <a:t>.</a:t>
            </a:r>
            <a:r>
              <a:rPr lang="nl-BE" sz="1400">
                <a:solidFill>
                  <a:srgbClr val="000000"/>
                </a:solidFill>
                <a:ea typeface="+mn-lt"/>
                <a:cs typeface="+mn-lt"/>
              </a:rPr>
              <a:t> </a:t>
            </a:r>
            <a:endParaRPr lang="fr-FR">
              <a:ea typeface="+mn-lt"/>
              <a:cs typeface="+mn-lt"/>
            </a:endParaRPr>
          </a:p>
        </p:txBody>
      </p:sp>
      <p:sp>
        <p:nvSpPr>
          <p:cNvPr id="3" name="Rectangle 2">
            <a:extLst>
              <a:ext uri="{FF2B5EF4-FFF2-40B4-BE49-F238E27FC236}">
                <a16:creationId xmlns:a16="http://schemas.microsoft.com/office/drawing/2014/main" id="{E5A40D49-06A9-7473-C56E-E3B59B24955E}"/>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BE86D4C6-FCD1-AE89-F639-7CB0EA58247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48</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57399F15-10BF-0912-F9BA-3BA6706AED57}"/>
              </a:ext>
            </a:extLst>
          </p:cNvPr>
          <p:cNvPicPr>
            <a:picLocks noGrp="1" noChangeAspect="1"/>
          </p:cNvPicPr>
          <p:nvPr>
            <p:ph idx="1"/>
          </p:nvPr>
        </p:nvPicPr>
        <p:blipFill>
          <a:blip r:embed="rId3"/>
          <a:stretch>
            <a:fillRect/>
          </a:stretch>
        </p:blipFill>
        <p:spPr>
          <a:xfrm>
            <a:off x="699171" y="1337124"/>
            <a:ext cx="10152269" cy="3981636"/>
          </a:xfrm>
          <a:prstGeom prst="rect">
            <a:avLst/>
          </a:prstGeom>
        </p:spPr>
      </p:pic>
    </p:spTree>
    <p:extLst>
      <p:ext uri="{BB962C8B-B14F-4D97-AF65-F5344CB8AC3E}">
        <p14:creationId xmlns:p14="http://schemas.microsoft.com/office/powerpoint/2010/main" val="3417652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55EA-4EC3-9C6C-E04C-5BB130562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29523-6C5F-EA5C-4410-0C443038C45A}"/>
              </a:ext>
            </a:extLst>
          </p:cNvPr>
          <p:cNvSpPr>
            <a:spLocks noGrp="1"/>
          </p:cNvSpPr>
          <p:nvPr>
            <p:ph type="title"/>
          </p:nvPr>
        </p:nvSpPr>
        <p:spPr/>
        <p:txBody>
          <a:bodyPr anchor="t">
            <a:normAutofit/>
          </a:bodyPr>
          <a:lstStyle/>
          <a:p>
            <a:r>
              <a:rPr lang="nl-NL" sz="2800" b="0" err="1">
                <a:solidFill>
                  <a:srgbClr val="6E68AE"/>
                </a:solidFill>
                <a:latin typeface="Poppins Bold"/>
                <a:ea typeface="Calibri"/>
                <a:cs typeface="Poppins Bold"/>
              </a:rPr>
              <a:t>Evolution</a:t>
            </a:r>
            <a:r>
              <a:rPr lang="nl-NL" sz="2800" b="0">
                <a:solidFill>
                  <a:srgbClr val="6E68AE"/>
                </a:solidFill>
                <a:latin typeface="Poppins Bold"/>
                <a:ea typeface="Calibri"/>
                <a:cs typeface="Poppins Bold"/>
              </a:rPr>
              <a:t> des </a:t>
            </a:r>
            <a:r>
              <a:rPr lang="nl-NL" sz="2800" b="0" err="1">
                <a:solidFill>
                  <a:srgbClr val="6E68AE"/>
                </a:solidFill>
                <a:latin typeface="Poppins Bold"/>
                <a:ea typeface="Calibri"/>
                <a:cs typeface="Poppins Bold"/>
              </a:rPr>
              <a:t>dépenses</a:t>
            </a:r>
            <a:r>
              <a:rPr lang="nl-NL" sz="2800" b="0">
                <a:solidFill>
                  <a:srgbClr val="6E68AE"/>
                </a:solidFill>
                <a:latin typeface="Poppins Bold"/>
                <a:ea typeface="Calibri"/>
                <a:cs typeface="Poppins Bold"/>
              </a:rPr>
              <a:t> pour les prestations </a:t>
            </a:r>
            <a:r>
              <a:rPr lang="nl-NL" sz="2800" b="0" err="1">
                <a:solidFill>
                  <a:srgbClr val="6E68AE"/>
                </a:solidFill>
                <a:latin typeface="Poppins Bold"/>
                <a:ea typeface="Calibri"/>
                <a:cs typeface="Poppins Bold"/>
              </a:rPr>
              <a:t>sociales</a:t>
            </a:r>
            <a:r>
              <a:rPr lang="nl-NL" sz="2800" b="0">
                <a:solidFill>
                  <a:srgbClr val="6E68AE"/>
                </a:solidFill>
                <a:latin typeface="Poppins Bold"/>
                <a:ea typeface="Calibri"/>
                <a:cs typeface="Poppins Bold"/>
              </a:rPr>
              <a:t> </a:t>
            </a:r>
            <a:r>
              <a:rPr lang="fr-FR" sz="2800" b="0">
                <a:solidFill>
                  <a:srgbClr val="6E68AE"/>
                </a:solidFill>
                <a:latin typeface="Poppins Bold"/>
                <a:ea typeface="Calibri"/>
                <a:cs typeface="Poppins Bold"/>
              </a:rPr>
              <a:t>de l’ONEM en prix constants (en millions d’EUR)</a:t>
            </a:r>
            <a:endParaRPr lang="nl-NL"/>
          </a:p>
        </p:txBody>
      </p:sp>
      <p:sp>
        <p:nvSpPr>
          <p:cNvPr id="3" name="Rectangle 2">
            <a:extLst>
              <a:ext uri="{FF2B5EF4-FFF2-40B4-BE49-F238E27FC236}">
                <a16:creationId xmlns:a16="http://schemas.microsoft.com/office/drawing/2014/main" id="{9760DF64-52D1-AA14-04C0-1B13D1E8D2C6}"/>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31AC4B06-F6CC-5E1F-F5B6-5E406FA6B0B2}"/>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49</a:t>
            </a:fld>
            <a:endParaRPr lang="en-US" sz="1200">
              <a:solidFill>
                <a:schemeClr val="bg1"/>
              </a:solidFill>
            </a:endParaRPr>
          </a:p>
        </p:txBody>
      </p:sp>
      <p:pic>
        <p:nvPicPr>
          <p:cNvPr id="9" name="Content Placeholder 10">
            <a:extLst>
              <a:ext uri="{FF2B5EF4-FFF2-40B4-BE49-F238E27FC236}">
                <a16:creationId xmlns:a16="http://schemas.microsoft.com/office/drawing/2014/main" id="{7E2922E3-082A-1A43-7584-5A37F7A04115}"/>
              </a:ext>
            </a:extLst>
          </p:cNvPr>
          <p:cNvPicPr>
            <a:picLocks noGrp="1" noChangeAspect="1"/>
          </p:cNvPicPr>
          <p:nvPr>
            <p:ph idx="1"/>
          </p:nvPr>
        </p:nvPicPr>
        <p:blipFill>
          <a:blip r:embed="rId3"/>
          <a:stretch>
            <a:fillRect/>
          </a:stretch>
        </p:blipFill>
        <p:spPr>
          <a:xfrm>
            <a:off x="682475" y="2039269"/>
            <a:ext cx="10827050" cy="3582738"/>
          </a:xfrm>
          <a:prstGeom prst="rect">
            <a:avLst/>
          </a:prstGeom>
        </p:spPr>
      </p:pic>
    </p:spTree>
    <p:extLst>
      <p:ext uri="{BB962C8B-B14F-4D97-AF65-F5344CB8AC3E}">
        <p14:creationId xmlns:p14="http://schemas.microsoft.com/office/powerpoint/2010/main" val="299428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49398-6157-1599-6998-6B5AE24B16FC}"/>
              </a:ext>
            </a:extLst>
          </p:cNvPr>
          <p:cNvSpPr>
            <a:spLocks noGrp="1"/>
          </p:cNvSpPr>
          <p:nvPr>
            <p:ph type="title"/>
          </p:nvPr>
        </p:nvSpPr>
        <p:spPr>
          <a:xfrm>
            <a:off x="838200" y="356332"/>
            <a:ext cx="10906496" cy="972000"/>
          </a:xfrm>
        </p:spPr>
        <p:txBody>
          <a:bodyPr anchor="t">
            <a:normAutofit/>
          </a:bodyPr>
          <a:lstStyle/>
          <a:p>
            <a:r>
              <a:rPr lang="fr-FR" sz="2800">
                <a:solidFill>
                  <a:srgbClr val="6E68AE"/>
                </a:solidFill>
                <a:latin typeface="Poppins"/>
                <a:cs typeface="Poppins"/>
              </a:rPr>
              <a:t>Un service rapide et correct</a:t>
            </a:r>
            <a:endParaRPr lang="nl-BE" sz="2800">
              <a:solidFill>
                <a:srgbClr val="6E68AE"/>
              </a:solidFill>
              <a:latin typeface="Poppins"/>
              <a:cs typeface="Poppins"/>
            </a:endParaRPr>
          </a:p>
        </p:txBody>
      </p:sp>
      <p:sp>
        <p:nvSpPr>
          <p:cNvPr id="5" name="Tijdelijke aanduiding voor dianummer 3">
            <a:extLst>
              <a:ext uri="{FF2B5EF4-FFF2-40B4-BE49-F238E27FC236}">
                <a16:creationId xmlns:a16="http://schemas.microsoft.com/office/drawing/2014/main" id="{B992B28B-E274-BC61-CBE6-7E20BDBCA190}"/>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5</a:t>
            </a:fld>
            <a:endParaRPr lang="en-US"/>
          </a:p>
        </p:txBody>
      </p:sp>
      <p:sp>
        <p:nvSpPr>
          <p:cNvPr id="8" name="Tekstvak 7">
            <a:extLst>
              <a:ext uri="{FF2B5EF4-FFF2-40B4-BE49-F238E27FC236}">
                <a16:creationId xmlns:a16="http://schemas.microsoft.com/office/drawing/2014/main" id="{8AF1EF84-6604-3CE1-C6C4-3DD2244051F0}"/>
              </a:ext>
            </a:extLst>
          </p:cNvPr>
          <p:cNvSpPr txBox="1"/>
          <p:nvPr/>
        </p:nvSpPr>
        <p:spPr>
          <a:xfrm>
            <a:off x="1851496" y="1364296"/>
            <a:ext cx="9178210" cy="738664"/>
          </a:xfrm>
          <a:prstGeom prst="rect">
            <a:avLst/>
          </a:prstGeom>
          <a:noFill/>
        </p:spPr>
        <p:txBody>
          <a:bodyPr wrap="square" lIns="91440" tIns="45720" rIns="91440" bIns="45720" anchor="t">
            <a:spAutoFit/>
          </a:bodyPr>
          <a:lstStyle/>
          <a:p>
            <a:r>
              <a:rPr lang="fr-BE" sz="2400"/>
              <a:t>Dossiers chômage: décision de l'ONEM dans les </a:t>
            </a:r>
            <a:r>
              <a:rPr lang="fr-BE" sz="2400" b="1"/>
              <a:t>4 jours</a:t>
            </a:r>
            <a:endParaRPr lang="nl-BE" sz="2400"/>
          </a:p>
          <a:p>
            <a:pPr marL="0" indent="0" algn="ctr">
              <a:buNone/>
            </a:pPr>
            <a:endParaRPr lang="fr-BE"/>
          </a:p>
        </p:txBody>
      </p:sp>
      <p:sp>
        <p:nvSpPr>
          <p:cNvPr id="15" name="Tekstvak 14">
            <a:extLst>
              <a:ext uri="{FF2B5EF4-FFF2-40B4-BE49-F238E27FC236}">
                <a16:creationId xmlns:a16="http://schemas.microsoft.com/office/drawing/2014/main" id="{F8181EDE-AB21-D1B8-5153-C4699E436432}"/>
              </a:ext>
            </a:extLst>
          </p:cNvPr>
          <p:cNvSpPr txBox="1"/>
          <p:nvPr/>
        </p:nvSpPr>
        <p:spPr>
          <a:xfrm>
            <a:off x="1851496" y="2334192"/>
            <a:ext cx="9588028" cy="769441"/>
          </a:xfrm>
          <a:prstGeom prst="rect">
            <a:avLst/>
          </a:prstGeom>
          <a:noFill/>
        </p:spPr>
        <p:txBody>
          <a:bodyPr wrap="square" lIns="91440" tIns="45720" rIns="91440" bIns="45720" anchor="t">
            <a:spAutoFit/>
          </a:bodyPr>
          <a:lstStyle/>
          <a:p>
            <a:r>
              <a:rPr lang="fr-BE" sz="2400"/>
              <a:t>Paiement du chômage temporaire: </a:t>
            </a:r>
            <a:r>
              <a:rPr lang="fr-BE" sz="2400" b="1"/>
              <a:t>96% le mois qui suit </a:t>
            </a:r>
            <a:endParaRPr lang="nl-BE" sz="2400"/>
          </a:p>
          <a:p>
            <a:pPr marL="0" indent="0">
              <a:buNone/>
            </a:pPr>
            <a:endParaRPr lang="fr-BE" sz="2000"/>
          </a:p>
        </p:txBody>
      </p:sp>
      <p:sp>
        <p:nvSpPr>
          <p:cNvPr id="17" name="Tekstvak 16">
            <a:extLst>
              <a:ext uri="{FF2B5EF4-FFF2-40B4-BE49-F238E27FC236}">
                <a16:creationId xmlns:a16="http://schemas.microsoft.com/office/drawing/2014/main" id="{B0D98BC4-CE9C-F052-06F1-23D9F959E043}"/>
              </a:ext>
            </a:extLst>
          </p:cNvPr>
          <p:cNvSpPr txBox="1"/>
          <p:nvPr/>
        </p:nvSpPr>
        <p:spPr>
          <a:xfrm>
            <a:off x="1851495" y="3334865"/>
            <a:ext cx="9323527" cy="830997"/>
          </a:xfrm>
          <a:prstGeom prst="rect">
            <a:avLst/>
          </a:prstGeom>
          <a:noFill/>
        </p:spPr>
        <p:txBody>
          <a:bodyPr wrap="square" lIns="91440" tIns="45720" rIns="91440" bIns="45720" anchor="t">
            <a:spAutoFit/>
          </a:bodyPr>
          <a:lstStyle/>
          <a:p>
            <a:r>
              <a:rPr lang="fr-BE" sz="2400"/>
              <a:t>Dossiers IC/CT : </a:t>
            </a:r>
            <a:r>
              <a:rPr lang="fr-BE" sz="2400" b="1"/>
              <a:t>décision de l'ONEM dans les 16 jours </a:t>
            </a:r>
            <a:endParaRPr lang="fr-BE" sz="2400" b="1">
              <a:ea typeface="Calibri"/>
              <a:cs typeface="Calibri"/>
            </a:endParaRPr>
          </a:p>
          <a:p>
            <a:pPr marL="0" indent="0">
              <a:buNone/>
            </a:pPr>
            <a:endParaRPr lang="fr-BE" sz="2400"/>
          </a:p>
        </p:txBody>
      </p:sp>
      <p:sp>
        <p:nvSpPr>
          <p:cNvPr id="23" name="Tekstvak 22">
            <a:extLst>
              <a:ext uri="{FF2B5EF4-FFF2-40B4-BE49-F238E27FC236}">
                <a16:creationId xmlns:a16="http://schemas.microsoft.com/office/drawing/2014/main" id="{D41C48AC-36B1-E954-3E9E-BC58EA94FB41}"/>
              </a:ext>
            </a:extLst>
          </p:cNvPr>
          <p:cNvSpPr txBox="1"/>
          <p:nvPr/>
        </p:nvSpPr>
        <p:spPr>
          <a:xfrm>
            <a:off x="1851496" y="4397094"/>
            <a:ext cx="9323526" cy="830997"/>
          </a:xfrm>
          <a:prstGeom prst="rect">
            <a:avLst/>
          </a:prstGeom>
          <a:noFill/>
        </p:spPr>
        <p:txBody>
          <a:bodyPr wrap="square" lIns="91440" tIns="45720" rIns="91440" bIns="45720" anchor="t">
            <a:spAutoFit/>
          </a:bodyPr>
          <a:lstStyle/>
          <a:p>
            <a:r>
              <a:rPr lang="fr-BE" sz="2400" err="1"/>
              <a:t>Callcenter</a:t>
            </a:r>
            <a:r>
              <a:rPr lang="fr-BE" sz="2400"/>
              <a:t> ONEM: 817.740 appels, </a:t>
            </a:r>
            <a:r>
              <a:rPr lang="fr-BE" sz="2400" b="1"/>
              <a:t>85% traités immédiatement</a:t>
            </a:r>
            <a:endParaRPr lang="fr-BE" sz="2400" b="1">
              <a:ea typeface="Calibri" panose="020F0502020204030204"/>
              <a:cs typeface="Calibri" panose="020F0502020204030204"/>
            </a:endParaRPr>
          </a:p>
          <a:p>
            <a:endParaRPr lang="nl-BE" sz="2400"/>
          </a:p>
        </p:txBody>
      </p:sp>
      <p:sp>
        <p:nvSpPr>
          <p:cNvPr id="14" name="Tekstvak 13">
            <a:extLst>
              <a:ext uri="{FF2B5EF4-FFF2-40B4-BE49-F238E27FC236}">
                <a16:creationId xmlns:a16="http://schemas.microsoft.com/office/drawing/2014/main" id="{19C45E35-3A93-26FE-AC2F-106067C49AA3}"/>
              </a:ext>
            </a:extLst>
          </p:cNvPr>
          <p:cNvSpPr txBox="1"/>
          <p:nvPr/>
        </p:nvSpPr>
        <p:spPr>
          <a:xfrm>
            <a:off x="1851496" y="5459323"/>
            <a:ext cx="9323526" cy="830997"/>
          </a:xfrm>
          <a:prstGeom prst="rect">
            <a:avLst/>
          </a:prstGeom>
          <a:noFill/>
        </p:spPr>
        <p:txBody>
          <a:bodyPr wrap="square" lIns="91440" tIns="45720" rIns="91440" bIns="45720" anchor="t">
            <a:spAutoFit/>
          </a:bodyPr>
          <a:lstStyle/>
          <a:p>
            <a:r>
              <a:rPr lang="fr-BE" sz="2400" err="1"/>
              <a:t>Callcenter</a:t>
            </a:r>
            <a:r>
              <a:rPr lang="fr-BE" sz="2400"/>
              <a:t> ONEM: </a:t>
            </a:r>
            <a:r>
              <a:rPr lang="nl-BE" sz="2400" b="1"/>
              <a:t>81% (</a:t>
            </a:r>
            <a:r>
              <a:rPr lang="nl-BE" sz="2400" b="1" err="1"/>
              <a:t>très</a:t>
            </a:r>
            <a:r>
              <a:rPr lang="nl-BE" sz="2400" b="1"/>
              <a:t>) </a:t>
            </a:r>
            <a:r>
              <a:rPr lang="nl-BE" sz="2400" b="1" err="1"/>
              <a:t>satisfait</a:t>
            </a:r>
            <a:r>
              <a:rPr lang="nl-BE" sz="2400" b="1"/>
              <a:t> </a:t>
            </a:r>
            <a:r>
              <a:rPr lang="nl-BE" sz="2400"/>
              <a:t>(2.000 </a:t>
            </a:r>
            <a:r>
              <a:rPr lang="nl-BE" sz="2400" err="1"/>
              <a:t>répondants</a:t>
            </a:r>
            <a:r>
              <a:rPr lang="nl-BE" sz="2400"/>
              <a:t>)</a:t>
            </a:r>
          </a:p>
          <a:p>
            <a:endParaRPr lang="nl-BE" sz="2400"/>
          </a:p>
        </p:txBody>
      </p:sp>
      <p:sp>
        <p:nvSpPr>
          <p:cNvPr id="3" name="Rectangle 2">
            <a:extLst>
              <a:ext uri="{FF2B5EF4-FFF2-40B4-BE49-F238E27FC236}">
                <a16:creationId xmlns:a16="http://schemas.microsoft.com/office/drawing/2014/main" id="{2611B747-5D00-8246-2D45-F3DE7949BFB0}"/>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9" name="Groupe 18">
            <a:extLst>
              <a:ext uri="{FF2B5EF4-FFF2-40B4-BE49-F238E27FC236}">
                <a16:creationId xmlns:a16="http://schemas.microsoft.com/office/drawing/2014/main" id="{354ECAF5-2891-8804-E64B-D4D3479E2314}"/>
              </a:ext>
            </a:extLst>
          </p:cNvPr>
          <p:cNvGrpSpPr/>
          <p:nvPr/>
        </p:nvGrpSpPr>
        <p:grpSpPr>
          <a:xfrm>
            <a:off x="851788" y="1222586"/>
            <a:ext cx="691099" cy="714953"/>
            <a:chOff x="8175993" y="2280768"/>
            <a:chExt cx="914400" cy="945961"/>
          </a:xfrm>
        </p:grpSpPr>
        <p:pic>
          <p:nvPicPr>
            <p:cNvPr id="7" name="Graphique 6" descr="Document avec un remplissage uni">
              <a:extLst>
                <a:ext uri="{FF2B5EF4-FFF2-40B4-BE49-F238E27FC236}">
                  <a16:creationId xmlns:a16="http://schemas.microsoft.com/office/drawing/2014/main" id="{2453A9AA-F333-4633-5B97-4AA71F9170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5993" y="2280768"/>
              <a:ext cx="914400" cy="914400"/>
            </a:xfrm>
            <a:prstGeom prst="rect">
              <a:avLst/>
            </a:prstGeom>
          </p:spPr>
        </p:pic>
        <p:grpSp>
          <p:nvGrpSpPr>
            <p:cNvPr id="18" name="Groupe 17">
              <a:extLst>
                <a:ext uri="{FF2B5EF4-FFF2-40B4-BE49-F238E27FC236}">
                  <a16:creationId xmlns:a16="http://schemas.microsoft.com/office/drawing/2014/main" id="{923AB3D0-59BF-E930-57A8-94F348386EB6}"/>
                </a:ext>
              </a:extLst>
            </p:cNvPr>
            <p:cNvGrpSpPr/>
            <p:nvPr/>
          </p:nvGrpSpPr>
          <p:grpSpPr>
            <a:xfrm>
              <a:off x="8584317" y="2770221"/>
              <a:ext cx="453627" cy="456508"/>
              <a:chOff x="8525582" y="1695009"/>
              <a:chExt cx="567955" cy="571562"/>
            </a:xfrm>
          </p:grpSpPr>
          <p:sp>
            <p:nvSpPr>
              <p:cNvPr id="11" name="Ellipse 10">
                <a:extLst>
                  <a:ext uri="{FF2B5EF4-FFF2-40B4-BE49-F238E27FC236}">
                    <a16:creationId xmlns:a16="http://schemas.microsoft.com/office/drawing/2014/main" id="{00EC63AE-BA76-C35C-41F4-F571F3313E30}"/>
                  </a:ext>
                </a:extLst>
              </p:cNvPr>
              <p:cNvSpPr/>
              <p:nvPr/>
            </p:nvSpPr>
            <p:spPr>
              <a:xfrm>
                <a:off x="8525582" y="1701760"/>
                <a:ext cx="564811" cy="5648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b="1"/>
              </a:p>
            </p:txBody>
          </p:sp>
          <p:pic>
            <p:nvPicPr>
              <p:cNvPr id="10" name="Graphique 9" descr="Badge Tick1 avec un remplissage uni">
                <a:extLst>
                  <a:ext uri="{FF2B5EF4-FFF2-40B4-BE49-F238E27FC236}">
                    <a16:creationId xmlns:a16="http://schemas.microsoft.com/office/drawing/2014/main" id="{90A02CCD-F7A1-AE05-FFDD-ED0F0D6F18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28725" y="1695009"/>
                <a:ext cx="564812" cy="564812"/>
              </a:xfrm>
              <a:prstGeom prst="rect">
                <a:avLst/>
              </a:prstGeom>
            </p:spPr>
          </p:pic>
        </p:grpSp>
      </p:grpSp>
      <p:grpSp>
        <p:nvGrpSpPr>
          <p:cNvPr id="21" name="Groupe 20">
            <a:extLst>
              <a:ext uri="{FF2B5EF4-FFF2-40B4-BE49-F238E27FC236}">
                <a16:creationId xmlns:a16="http://schemas.microsoft.com/office/drawing/2014/main" id="{4498B6D7-6DD9-A29D-991F-00BBC728ED30}"/>
              </a:ext>
            </a:extLst>
          </p:cNvPr>
          <p:cNvGrpSpPr/>
          <p:nvPr/>
        </p:nvGrpSpPr>
        <p:grpSpPr>
          <a:xfrm>
            <a:off x="876297" y="3229249"/>
            <a:ext cx="691099" cy="714953"/>
            <a:chOff x="8175993" y="2280768"/>
            <a:chExt cx="914400" cy="945961"/>
          </a:xfrm>
        </p:grpSpPr>
        <p:pic>
          <p:nvPicPr>
            <p:cNvPr id="22" name="Graphique 21" descr="Document avec un remplissage uni">
              <a:extLst>
                <a:ext uri="{FF2B5EF4-FFF2-40B4-BE49-F238E27FC236}">
                  <a16:creationId xmlns:a16="http://schemas.microsoft.com/office/drawing/2014/main" id="{4E154A38-3850-A8FD-554D-5A36AFE14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5993" y="2280768"/>
              <a:ext cx="914400" cy="914400"/>
            </a:xfrm>
            <a:prstGeom prst="rect">
              <a:avLst/>
            </a:prstGeom>
          </p:spPr>
        </p:pic>
        <p:grpSp>
          <p:nvGrpSpPr>
            <p:cNvPr id="24" name="Groupe 23">
              <a:extLst>
                <a:ext uri="{FF2B5EF4-FFF2-40B4-BE49-F238E27FC236}">
                  <a16:creationId xmlns:a16="http://schemas.microsoft.com/office/drawing/2014/main" id="{967A12EE-E740-1EE1-EDB0-5A57D7821E9C}"/>
                </a:ext>
              </a:extLst>
            </p:cNvPr>
            <p:cNvGrpSpPr/>
            <p:nvPr/>
          </p:nvGrpSpPr>
          <p:grpSpPr>
            <a:xfrm>
              <a:off x="8584317" y="2770221"/>
              <a:ext cx="453627" cy="456508"/>
              <a:chOff x="8525582" y="1695009"/>
              <a:chExt cx="567955" cy="571562"/>
            </a:xfrm>
          </p:grpSpPr>
          <p:sp>
            <p:nvSpPr>
              <p:cNvPr id="25" name="Ellipse 24">
                <a:extLst>
                  <a:ext uri="{FF2B5EF4-FFF2-40B4-BE49-F238E27FC236}">
                    <a16:creationId xmlns:a16="http://schemas.microsoft.com/office/drawing/2014/main" id="{A706733D-4C41-E9A8-693D-8D95CCC6B982}"/>
                  </a:ext>
                </a:extLst>
              </p:cNvPr>
              <p:cNvSpPr/>
              <p:nvPr/>
            </p:nvSpPr>
            <p:spPr>
              <a:xfrm>
                <a:off x="8525582" y="1701760"/>
                <a:ext cx="564811" cy="5648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b="1"/>
              </a:p>
            </p:txBody>
          </p:sp>
          <p:pic>
            <p:nvPicPr>
              <p:cNvPr id="26" name="Graphique 25" descr="Badge Tick1 avec un remplissage uni">
                <a:extLst>
                  <a:ext uri="{FF2B5EF4-FFF2-40B4-BE49-F238E27FC236}">
                    <a16:creationId xmlns:a16="http://schemas.microsoft.com/office/drawing/2014/main" id="{2887A872-BE44-2F79-9B11-97BC5963C9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28725" y="1695009"/>
                <a:ext cx="564812" cy="564812"/>
              </a:xfrm>
              <a:prstGeom prst="rect">
                <a:avLst/>
              </a:prstGeom>
            </p:spPr>
          </p:pic>
        </p:grpSp>
      </p:grpSp>
      <p:pic>
        <p:nvPicPr>
          <p:cNvPr id="36" name="Graphique 35" descr="Argent avec un remplissage uni">
            <a:extLst>
              <a:ext uri="{FF2B5EF4-FFF2-40B4-BE49-F238E27FC236}">
                <a16:creationId xmlns:a16="http://schemas.microsoft.com/office/drawing/2014/main" id="{0EBA630C-81B1-797C-AC18-17CE40ED46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3470" y="2263399"/>
            <a:ext cx="631840" cy="631840"/>
          </a:xfrm>
          <a:prstGeom prst="rect">
            <a:avLst/>
          </a:prstGeom>
        </p:spPr>
      </p:pic>
      <p:pic>
        <p:nvPicPr>
          <p:cNvPr id="38" name="Graphique 37" descr="Centre d’appels avec un remplissage uni">
            <a:extLst>
              <a:ext uri="{FF2B5EF4-FFF2-40B4-BE49-F238E27FC236}">
                <a16:creationId xmlns:a16="http://schemas.microsoft.com/office/drawing/2014/main" id="{016233DF-7E35-B837-FB1A-5FBED65A9F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6297" y="4271942"/>
            <a:ext cx="714953" cy="714953"/>
          </a:xfrm>
          <a:prstGeom prst="rect">
            <a:avLst/>
          </a:prstGeom>
        </p:spPr>
      </p:pic>
      <p:pic>
        <p:nvPicPr>
          <p:cNvPr id="40" name="Graphique 39" descr="Visage souriant à remplissage solide avec un remplissage uni">
            <a:extLst>
              <a:ext uri="{FF2B5EF4-FFF2-40B4-BE49-F238E27FC236}">
                <a16:creationId xmlns:a16="http://schemas.microsoft.com/office/drawing/2014/main" id="{B2F5105D-919B-6BBA-482B-589C2A622F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1065" y="5359561"/>
            <a:ext cx="646331" cy="646331"/>
          </a:xfrm>
          <a:prstGeom prst="rect">
            <a:avLst/>
          </a:prstGeom>
        </p:spPr>
      </p:pic>
    </p:spTree>
    <p:extLst>
      <p:ext uri="{BB962C8B-B14F-4D97-AF65-F5344CB8AC3E}">
        <p14:creationId xmlns:p14="http://schemas.microsoft.com/office/powerpoint/2010/main" val="2519350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roquis, art, noir, noir et blanc&#10;&#10;Description générée automatiquement">
            <a:extLst>
              <a:ext uri="{FF2B5EF4-FFF2-40B4-BE49-F238E27FC236}">
                <a16:creationId xmlns:a16="http://schemas.microsoft.com/office/drawing/2014/main" id="{C9CCABE7-FEA7-720B-F136-2A6BF7F68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12778A47-B30D-2CB4-69E7-26006488B175}"/>
              </a:ext>
            </a:extLst>
          </p:cNvPr>
          <p:cNvSpPr txBox="1">
            <a:spLocks/>
          </p:cNvSpPr>
          <p:nvPr/>
        </p:nvSpPr>
        <p:spPr>
          <a:xfrm>
            <a:off x="784412" y="563374"/>
            <a:ext cx="9439031" cy="4695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BE" sz="7200">
                <a:solidFill>
                  <a:srgbClr val="6E68AE"/>
                </a:solidFill>
                <a:latin typeface="Poppins Bold" panose="00000800000000000000" pitchFamily="2" charset="0"/>
                <a:cs typeface="Poppins Bold" panose="00000800000000000000" pitchFamily="2" charset="0"/>
              </a:rPr>
              <a:t>LUTTER CONTRE LA</a:t>
            </a:r>
            <a:br>
              <a:rPr lang="fr-BE" sz="7200">
                <a:solidFill>
                  <a:srgbClr val="6E68AE"/>
                </a:solidFill>
                <a:latin typeface="Poppins Bold" panose="00000800000000000000" pitchFamily="2" charset="0"/>
                <a:cs typeface="Poppins Bold" panose="00000800000000000000" pitchFamily="2" charset="0"/>
              </a:rPr>
            </a:br>
            <a:r>
              <a:rPr lang="fr-BE" sz="7200">
                <a:solidFill>
                  <a:srgbClr val="6E68AE"/>
                </a:solidFill>
                <a:latin typeface="Poppins Bold" panose="00000800000000000000" pitchFamily="2" charset="0"/>
                <a:cs typeface="Poppins Bold" panose="00000800000000000000" pitchFamily="2" charset="0"/>
              </a:rPr>
              <a:t>FRAUDE SOCIALE -</a:t>
            </a:r>
            <a:br>
              <a:rPr lang="fr-BE" sz="7200">
                <a:solidFill>
                  <a:srgbClr val="6E68AE"/>
                </a:solidFill>
                <a:latin typeface="Poppins Bold" panose="00000800000000000000" pitchFamily="2" charset="0"/>
                <a:cs typeface="Poppins Bold" panose="00000800000000000000" pitchFamily="2" charset="0"/>
              </a:rPr>
            </a:br>
            <a:r>
              <a:rPr lang="fr-BE" sz="7200" b="0">
                <a:solidFill>
                  <a:srgbClr val="6E68AE"/>
                </a:solidFill>
                <a:latin typeface="Poppins" panose="00000500000000000000" pitchFamily="2" charset="0"/>
                <a:cs typeface="Poppins" panose="00000500000000000000" pitchFamily="2" charset="0"/>
              </a:rPr>
              <a:t>UN ENJEU NÉCESSAIRE</a:t>
            </a:r>
            <a:endParaRPr lang="en-US" sz="7200" b="0">
              <a:solidFill>
                <a:srgbClr val="6E68AE"/>
              </a:solidFill>
              <a:latin typeface="Poppins" panose="00000500000000000000" pitchFamily="2" charset="0"/>
              <a:cs typeface="Poppins" panose="00000500000000000000" pitchFamily="2" charset="0"/>
            </a:endParaRPr>
          </a:p>
        </p:txBody>
      </p:sp>
      <p:sp>
        <p:nvSpPr>
          <p:cNvPr id="7" name="Tijdelijke aanduiding voor dianummer 3">
            <a:extLst>
              <a:ext uri="{FF2B5EF4-FFF2-40B4-BE49-F238E27FC236}">
                <a16:creationId xmlns:a16="http://schemas.microsoft.com/office/drawing/2014/main" id="{F1E05D97-8877-5836-73CE-A3E1D474D926}"/>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50</a:t>
            </a:fld>
            <a:endParaRPr lang="en-US" sz="1200">
              <a:solidFill>
                <a:schemeClr val="bg1"/>
              </a:solidFill>
            </a:endParaRPr>
          </a:p>
        </p:txBody>
      </p:sp>
    </p:spTree>
    <p:extLst>
      <p:ext uri="{BB962C8B-B14F-4D97-AF65-F5344CB8AC3E}">
        <p14:creationId xmlns:p14="http://schemas.microsoft.com/office/powerpoint/2010/main" val="5401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2B2211-6D45-4D9D-A4E7-9ACE0F5053F7}"/>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Comment contrôler ?</a:t>
            </a:r>
          </a:p>
        </p:txBody>
      </p:sp>
      <p:sp>
        <p:nvSpPr>
          <p:cNvPr id="3" name="Tijdelijke aanduiding voor inhoud 2">
            <a:extLst>
              <a:ext uri="{FF2B5EF4-FFF2-40B4-BE49-F238E27FC236}">
                <a16:creationId xmlns:a16="http://schemas.microsoft.com/office/drawing/2014/main" id="{E468C426-2E4F-4684-8FAA-0CE4316D9FD7}"/>
              </a:ext>
            </a:extLst>
          </p:cNvPr>
          <p:cNvSpPr>
            <a:spLocks noGrp="1"/>
          </p:cNvSpPr>
          <p:nvPr>
            <p:ph idx="1"/>
          </p:nvPr>
        </p:nvSpPr>
        <p:spPr>
          <a:xfrm>
            <a:off x="838200" y="1184292"/>
            <a:ext cx="10515600" cy="5001476"/>
          </a:xfrm>
        </p:spPr>
        <p:txBody>
          <a:bodyPr vert="horz" lIns="91440" tIns="45720" rIns="91440" bIns="45720" rtlCol="0" anchor="t">
            <a:normAutofit/>
          </a:bodyPr>
          <a:lstStyle/>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Trois types de contrôles</a:t>
            </a:r>
            <a:endParaRPr lang="nl-NL" sz="2000">
              <a:solidFill>
                <a:srgbClr val="504E59"/>
              </a:solidFill>
              <a:latin typeface="Poppins Bold" panose="00000800000000000000" pitchFamily="2" charset="0"/>
              <a:cs typeface="Poppins Bold" panose="00000800000000000000" pitchFamily="2" charset="0"/>
            </a:endParaRPr>
          </a:p>
          <a:p>
            <a:pPr marL="614045" lvl="1" indent="-342900">
              <a:buClr>
                <a:srgbClr val="6E68AE"/>
              </a:buClr>
              <a:buFont typeface="Arial" panose="020B0604020202020204" pitchFamily="34" charset="0"/>
              <a:buChar char="•"/>
            </a:pPr>
            <a:r>
              <a:rPr lang="fr"/>
              <a:t>Sur la base de pièces</a:t>
            </a:r>
            <a:endParaRPr lang="fr">
              <a:ea typeface="Calibri" panose="020F0502020204030204"/>
              <a:cs typeface="Calibri" panose="020F0502020204030204"/>
            </a:endParaRPr>
          </a:p>
          <a:p>
            <a:pPr marL="614045" lvl="1" indent="-342900">
              <a:buClr>
                <a:srgbClr val="6E68AE"/>
              </a:buClr>
              <a:buFont typeface="Arial" panose="020B0604020202020204" pitchFamily="34" charset="0"/>
              <a:buChar char="•"/>
            </a:pPr>
            <a:endParaRPr lang="fr">
              <a:ea typeface="Calibri" panose="020F0502020204030204"/>
              <a:cs typeface="Calibri" panose="020F0502020204030204"/>
            </a:endParaRPr>
          </a:p>
          <a:p>
            <a:pPr marL="614045" lvl="1" indent="-342900">
              <a:buClr>
                <a:srgbClr val="6E68AE"/>
              </a:buClr>
              <a:buFont typeface="Arial" panose="020B0604020202020204" pitchFamily="34" charset="0"/>
              <a:buChar char="•"/>
            </a:pPr>
            <a:r>
              <a:rPr lang="fr"/>
              <a:t>Via le datamatching et le datamining</a:t>
            </a:r>
            <a:endParaRPr lang="fr">
              <a:ea typeface="Calibri" panose="020F0502020204030204"/>
              <a:cs typeface="Calibri" panose="020F0502020204030204"/>
            </a:endParaRPr>
          </a:p>
          <a:p>
            <a:pPr marL="1093470" lvl="2" indent="-285750">
              <a:buClr>
                <a:srgbClr val="6E68AE"/>
              </a:buClr>
              <a:buFont typeface="Arial" panose="020B0604020202020204" pitchFamily="34" charset="0"/>
              <a:buChar char="•"/>
            </a:pPr>
            <a:r>
              <a:rPr lang="fr"/>
              <a:t>Plus de 40 croisements de données structurels a priori et a posteriori </a:t>
            </a:r>
            <a:endParaRPr lang="fr">
              <a:ea typeface="Calibri" panose="020F0502020204030204"/>
              <a:cs typeface="Calibri" panose="020F0502020204030204"/>
            </a:endParaRPr>
          </a:p>
          <a:p>
            <a:pPr marL="1093470" lvl="2" indent="-285750">
              <a:buClr>
                <a:srgbClr val="6E68AE"/>
              </a:buClr>
              <a:buFont typeface="Arial" panose="020B0604020202020204" pitchFamily="34" charset="0"/>
              <a:buChar char="•"/>
            </a:pPr>
            <a:r>
              <a:rPr lang="fr"/>
              <a:t>Résultats:</a:t>
            </a:r>
            <a:endParaRPr lang="fr">
              <a:ea typeface="Calibri" panose="020F0502020204030204"/>
              <a:cs typeface="Calibri" panose="020F0502020204030204"/>
            </a:endParaRPr>
          </a:p>
          <a:p>
            <a:pPr marL="1252220" lvl="3" indent="0">
              <a:buClr>
                <a:srgbClr val="6E68AE"/>
              </a:buClr>
              <a:buNone/>
            </a:pPr>
            <a:endParaRPr lang="fr">
              <a:ea typeface="Calibri" panose="020F0502020204030204"/>
              <a:cs typeface="Calibri" panose="020F0502020204030204"/>
            </a:endParaRPr>
          </a:p>
          <a:p>
            <a:pPr marL="1252220" lvl="3" indent="0">
              <a:buClr>
                <a:srgbClr val="6E68AE"/>
              </a:buClr>
              <a:buNone/>
            </a:pPr>
            <a:endParaRPr lang="fr">
              <a:ea typeface="Calibri" panose="020F0502020204030204"/>
              <a:cs typeface="Calibri" panose="020F0502020204030204"/>
            </a:endParaRPr>
          </a:p>
          <a:p>
            <a:pPr marL="1252220" lvl="3" indent="0">
              <a:buClr>
                <a:srgbClr val="6E68AE"/>
              </a:buClr>
              <a:buNone/>
            </a:pPr>
            <a:endParaRPr lang="fr">
              <a:ea typeface="Calibri" panose="020F0502020204030204"/>
              <a:cs typeface="Calibri" panose="020F0502020204030204"/>
            </a:endParaRPr>
          </a:p>
          <a:p>
            <a:pPr marL="614045" lvl="1" indent="-342900">
              <a:buClr>
                <a:srgbClr val="6E68AE"/>
              </a:buClr>
              <a:buFont typeface="Arial" panose="020B0604020202020204" pitchFamily="34" charset="0"/>
              <a:buChar char="•"/>
            </a:pPr>
            <a:endParaRPr lang="fr"/>
          </a:p>
          <a:p>
            <a:pPr marL="614045" lvl="1" indent="-342900">
              <a:buClr>
                <a:srgbClr val="6E68AE"/>
              </a:buClr>
              <a:buFont typeface="Arial" panose="020B0604020202020204" pitchFamily="34" charset="0"/>
              <a:buChar char="•"/>
            </a:pPr>
            <a:r>
              <a:rPr lang="fr"/>
              <a:t>Au moyen de contrôles sur le terrain</a:t>
            </a:r>
            <a:endParaRPr lang="fr">
              <a:ea typeface="Calibri" panose="020F0502020204030204"/>
              <a:cs typeface="Calibri" panose="020F0502020204030204"/>
            </a:endParaRPr>
          </a:p>
          <a:p>
            <a:pPr marL="1093470" lvl="2" indent="-285750">
              <a:buClr>
                <a:srgbClr val="6E68AE"/>
              </a:buClr>
              <a:buFont typeface="Arial" panose="020B0604020202020204" pitchFamily="34" charset="0"/>
              <a:buChar char="•"/>
            </a:pPr>
            <a:r>
              <a:rPr lang="fr"/>
              <a:t>Résultats:</a:t>
            </a:r>
            <a:endParaRPr lang="fr">
              <a:ea typeface="Calibri" panose="020F0502020204030204"/>
              <a:cs typeface="Calibri" panose="020F0502020204030204"/>
            </a:endParaRPr>
          </a:p>
        </p:txBody>
      </p:sp>
      <p:sp>
        <p:nvSpPr>
          <p:cNvPr id="5" name="Rectangle 4">
            <a:extLst>
              <a:ext uri="{FF2B5EF4-FFF2-40B4-BE49-F238E27FC236}">
                <a16:creationId xmlns:a16="http://schemas.microsoft.com/office/drawing/2014/main" id="{F9FF8327-DD2C-288B-5EF1-D15EF6790AD5}"/>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59380A11-723B-00DA-224B-8F5C817C10D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51</a:t>
            </a:fld>
            <a:endParaRPr lang="en-US" sz="1200">
              <a:solidFill>
                <a:schemeClr val="bg1"/>
              </a:solidFill>
            </a:endParaRPr>
          </a:p>
        </p:txBody>
      </p:sp>
      <p:graphicFrame>
        <p:nvGraphicFramePr>
          <p:cNvPr id="4" name="Tabel 3">
            <a:extLst>
              <a:ext uri="{FF2B5EF4-FFF2-40B4-BE49-F238E27FC236}">
                <a16:creationId xmlns:a16="http://schemas.microsoft.com/office/drawing/2014/main" id="{24596292-361A-4F0F-2C99-080712CCBCD1}"/>
              </a:ext>
            </a:extLst>
          </p:cNvPr>
          <p:cNvGraphicFramePr>
            <a:graphicFrameLocks noGrp="1"/>
          </p:cNvGraphicFramePr>
          <p:nvPr>
            <p:extLst>
              <p:ext uri="{D42A27DB-BD31-4B8C-83A1-F6EECF244321}">
                <p14:modId xmlns:p14="http://schemas.microsoft.com/office/powerpoint/2010/main" val="2184245237"/>
              </p:ext>
            </p:extLst>
          </p:nvPr>
        </p:nvGraphicFramePr>
        <p:xfrm>
          <a:off x="2915477" y="3232039"/>
          <a:ext cx="3368190" cy="1230630"/>
        </p:xfrm>
        <a:graphic>
          <a:graphicData uri="http://schemas.openxmlformats.org/drawingml/2006/table">
            <a:tbl>
              <a:tblPr>
                <a:tableStyleId>{5C22544A-7EE6-4342-B048-85BDC9FD1C3A}</a:tableStyleId>
              </a:tblPr>
              <a:tblGrid>
                <a:gridCol w="643167">
                  <a:extLst>
                    <a:ext uri="{9D8B030D-6E8A-4147-A177-3AD203B41FA5}">
                      <a16:colId xmlns:a16="http://schemas.microsoft.com/office/drawing/2014/main" val="2230041068"/>
                    </a:ext>
                  </a:extLst>
                </a:gridCol>
                <a:gridCol w="1199155">
                  <a:extLst>
                    <a:ext uri="{9D8B030D-6E8A-4147-A177-3AD203B41FA5}">
                      <a16:colId xmlns:a16="http://schemas.microsoft.com/office/drawing/2014/main" val="1729161222"/>
                    </a:ext>
                  </a:extLst>
                </a:gridCol>
                <a:gridCol w="1525868">
                  <a:extLst>
                    <a:ext uri="{9D8B030D-6E8A-4147-A177-3AD203B41FA5}">
                      <a16:colId xmlns:a16="http://schemas.microsoft.com/office/drawing/2014/main" val="2319607854"/>
                    </a:ext>
                  </a:extLst>
                </a:gridCol>
              </a:tblGrid>
              <a:tr h="723900">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Nombre</a:t>
                      </a:r>
                      <a:r>
                        <a:rPr lang="nl-BE" sz="1600" b="0" u="none" strike="noStrike">
                          <a:solidFill>
                            <a:schemeClr val="accent4">
                              <a:lumMod val="60000"/>
                              <a:lumOff val="40000"/>
                            </a:schemeClr>
                          </a:solidFill>
                          <a:effectLst/>
                        </a:rPr>
                        <a:t> de </a:t>
                      </a:r>
                      <a:r>
                        <a:rPr lang="nl-BE" sz="1600" b="0" u="none" strike="noStrike" err="1">
                          <a:solidFill>
                            <a:schemeClr val="accent4">
                              <a:lumMod val="60000"/>
                              <a:lumOff val="40000"/>
                            </a:schemeClr>
                          </a:solidFill>
                          <a:effectLst/>
                        </a:rPr>
                        <a:t>contrôles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Infractions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47650">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49.029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22.387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38125">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45.961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18.271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graphicFrame>
        <p:nvGraphicFramePr>
          <p:cNvPr id="7" name="Tabel 6">
            <a:extLst>
              <a:ext uri="{FF2B5EF4-FFF2-40B4-BE49-F238E27FC236}">
                <a16:creationId xmlns:a16="http://schemas.microsoft.com/office/drawing/2014/main" id="{E99097C7-142C-E1E3-D849-35C3C7F6D6F5}"/>
              </a:ext>
            </a:extLst>
          </p:cNvPr>
          <p:cNvGraphicFramePr>
            <a:graphicFrameLocks noGrp="1"/>
          </p:cNvGraphicFramePr>
          <p:nvPr>
            <p:extLst>
              <p:ext uri="{D42A27DB-BD31-4B8C-83A1-F6EECF244321}">
                <p14:modId xmlns:p14="http://schemas.microsoft.com/office/powerpoint/2010/main" val="893546053"/>
              </p:ext>
            </p:extLst>
          </p:nvPr>
        </p:nvGraphicFramePr>
        <p:xfrm>
          <a:off x="2915477" y="5262246"/>
          <a:ext cx="3368190" cy="1230630"/>
        </p:xfrm>
        <a:graphic>
          <a:graphicData uri="http://schemas.openxmlformats.org/drawingml/2006/table">
            <a:tbl>
              <a:tblPr>
                <a:tableStyleId>{5C22544A-7EE6-4342-B048-85BDC9FD1C3A}</a:tableStyleId>
              </a:tblPr>
              <a:tblGrid>
                <a:gridCol w="643167">
                  <a:extLst>
                    <a:ext uri="{9D8B030D-6E8A-4147-A177-3AD203B41FA5}">
                      <a16:colId xmlns:a16="http://schemas.microsoft.com/office/drawing/2014/main" val="2230041068"/>
                    </a:ext>
                  </a:extLst>
                </a:gridCol>
                <a:gridCol w="1199155">
                  <a:extLst>
                    <a:ext uri="{9D8B030D-6E8A-4147-A177-3AD203B41FA5}">
                      <a16:colId xmlns:a16="http://schemas.microsoft.com/office/drawing/2014/main" val="1729161222"/>
                    </a:ext>
                  </a:extLst>
                </a:gridCol>
                <a:gridCol w="1525868">
                  <a:extLst>
                    <a:ext uri="{9D8B030D-6E8A-4147-A177-3AD203B41FA5}">
                      <a16:colId xmlns:a16="http://schemas.microsoft.com/office/drawing/2014/main" val="2319607854"/>
                    </a:ext>
                  </a:extLst>
                </a:gridCol>
              </a:tblGrid>
              <a:tr h="723900">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Nombre</a:t>
                      </a:r>
                      <a:r>
                        <a:rPr lang="nl-BE" sz="1600" b="0" u="none" strike="noStrike">
                          <a:solidFill>
                            <a:schemeClr val="accent4">
                              <a:lumMod val="60000"/>
                              <a:lumOff val="40000"/>
                            </a:schemeClr>
                          </a:solidFill>
                          <a:effectLst/>
                        </a:rPr>
                        <a:t> de </a:t>
                      </a:r>
                      <a:r>
                        <a:rPr lang="nl-BE" sz="1600" b="0" u="none" strike="noStrike" err="1">
                          <a:solidFill>
                            <a:schemeClr val="accent4">
                              <a:lumMod val="60000"/>
                              <a:lumOff val="40000"/>
                            </a:schemeClr>
                          </a:solidFill>
                          <a:effectLst/>
                        </a:rPr>
                        <a:t>contrôles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Infractions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47650">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47.149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11.852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38125">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45.897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12.294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spTree>
    <p:extLst>
      <p:ext uri="{BB962C8B-B14F-4D97-AF65-F5344CB8AC3E}">
        <p14:creationId xmlns:p14="http://schemas.microsoft.com/office/powerpoint/2010/main" val="295665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95DC1-A934-49CB-A025-F4222B37A339}"/>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Comment contrôler ?</a:t>
            </a:r>
          </a:p>
        </p:txBody>
      </p:sp>
      <p:sp>
        <p:nvSpPr>
          <p:cNvPr id="3" name="Tijdelijke aanduiding voor inhoud 2">
            <a:extLst>
              <a:ext uri="{FF2B5EF4-FFF2-40B4-BE49-F238E27FC236}">
                <a16:creationId xmlns:a16="http://schemas.microsoft.com/office/drawing/2014/main" id="{84D3291E-010A-4ED2-9E7D-DDB84B00C95B}"/>
              </a:ext>
            </a:extLst>
          </p:cNvPr>
          <p:cNvSpPr>
            <a:spLocks noGrp="1"/>
          </p:cNvSpPr>
          <p:nvPr>
            <p:ph idx="1"/>
          </p:nvPr>
        </p:nvSpPr>
        <p:spPr>
          <a:xfrm>
            <a:off x="838200" y="1178351"/>
            <a:ext cx="10515600" cy="5501849"/>
          </a:xfrm>
        </p:spPr>
        <p:txBody>
          <a:bodyPr vert="horz" lIns="91440" tIns="45720" rIns="91440" bIns="45720" rtlCol="0" anchor="t">
            <a:normAutofit/>
          </a:bodyPr>
          <a:lstStyle/>
          <a:p>
            <a:pPr marL="0" indent="0">
              <a:lnSpc>
                <a:spcPct val="110000"/>
              </a:lnSpc>
              <a:spcAft>
                <a:spcPts val="2400"/>
              </a:spcAft>
              <a:buNone/>
            </a:pPr>
            <a:r>
              <a:rPr lang="fr" sz="2000">
                <a:solidFill>
                  <a:srgbClr val="504E59"/>
                </a:solidFill>
                <a:latin typeface="Poppins Bold" panose="00000800000000000000" pitchFamily="2" charset="0"/>
                <a:cs typeface="Poppins Bold" panose="00000800000000000000" pitchFamily="2" charset="0"/>
              </a:rPr>
              <a:t>Collaboration avec d'autres partenaires</a:t>
            </a:r>
            <a:endParaRPr lang="nl-NL" sz="2000">
              <a:solidFill>
                <a:srgbClr val="504E59"/>
              </a:solidFill>
              <a:latin typeface="Poppins Bold" panose="00000800000000000000" pitchFamily="2" charset="0"/>
              <a:cs typeface="Poppins Bold" panose="00000800000000000000" pitchFamily="2" charset="0"/>
            </a:endParaRPr>
          </a:p>
          <a:p>
            <a:pPr marL="271145" lvl="1" indent="0">
              <a:spcAft>
                <a:spcPts val="1200"/>
              </a:spcAft>
              <a:buClr>
                <a:srgbClr val="6E68AE"/>
              </a:buClr>
              <a:buNone/>
            </a:pPr>
            <a:r>
              <a:rPr lang="fr" b="1">
                <a:solidFill>
                  <a:srgbClr val="6E68AE"/>
                </a:solidFill>
              </a:rPr>
              <a:t>Autres services d’inspection </a:t>
            </a:r>
            <a:r>
              <a:rPr lang="fr">
                <a:solidFill>
                  <a:srgbClr val="6E68AE"/>
                </a:solidFill>
              </a:rPr>
              <a:t>:</a:t>
            </a:r>
            <a:endParaRPr lang="fr">
              <a:solidFill>
                <a:srgbClr val="6E68AE"/>
              </a:solidFill>
              <a:ea typeface="Calibri" panose="020F0502020204030204"/>
              <a:cs typeface="Calibri" panose="020F0502020204030204"/>
            </a:endParaRPr>
          </a:p>
          <a:p>
            <a:pPr marL="639445" lvl="1" indent="-285750">
              <a:buClr>
                <a:srgbClr val="6E68AE"/>
              </a:buClr>
              <a:buFont typeface="Arial" panose="020B0604020202020204" pitchFamily="34" charset="0"/>
              <a:buChar char="•"/>
            </a:pPr>
            <a:r>
              <a:rPr lang="fr"/>
              <a:t>Coordination SIRS (= organe stratégique)</a:t>
            </a:r>
            <a:endParaRPr lang="fr">
              <a:ea typeface="Calibri" panose="020F0502020204030204"/>
              <a:cs typeface="Calibri" panose="020F0502020204030204"/>
            </a:endParaRPr>
          </a:p>
          <a:p>
            <a:pPr marL="639445" lvl="1" indent="-285750">
              <a:buClr>
                <a:srgbClr val="6E68AE"/>
              </a:buClr>
              <a:buFont typeface="Arial" panose="020B0604020202020204" pitchFamily="34" charset="0"/>
              <a:buChar char="•"/>
            </a:pPr>
            <a:r>
              <a:rPr lang="fr"/>
              <a:t>Contrôles sur le terrain</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Via des cellules d’arrondissement : 1.189 actions de cellule (2022 : 1.312)</a:t>
            </a:r>
            <a:endParaRPr lang="fr">
              <a:ea typeface="Calibri"/>
              <a:cs typeface="Calibri"/>
            </a:endParaRPr>
          </a:p>
          <a:p>
            <a:pPr marL="639445" lvl="1" indent="-285750">
              <a:buClr>
                <a:srgbClr val="6E68AE"/>
              </a:buClr>
              <a:buFont typeface="Arial" panose="020B0604020202020204" pitchFamily="34" charset="0"/>
              <a:buChar char="•"/>
            </a:pPr>
            <a:r>
              <a:rPr lang="fr"/>
              <a:t>Concertation</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Concertation ad hoc</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Concertation tous les deux mois avec l'INAMI</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Groupe de pilotage Dolsis</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Concertation avec le SIRS : comité de concertation structurel, comité de concertation stratégique, groupes de travail...</a:t>
            </a:r>
            <a:endParaRPr lang="fr">
              <a:ea typeface="Calibri" panose="020F0502020204030204"/>
              <a:cs typeface="Calibri" panose="020F0502020204030204"/>
            </a:endParaRPr>
          </a:p>
          <a:p>
            <a:pPr marL="1093470" lvl="2" indent="-285750">
              <a:buClr>
                <a:srgbClr val="6E68AE"/>
              </a:buClr>
              <a:buFont typeface="Courier New" panose="02070309020205020404" pitchFamily="49" charset="0"/>
              <a:buChar char="o"/>
            </a:pPr>
            <a:r>
              <a:rPr lang="fr"/>
              <a:t>…</a:t>
            </a:r>
            <a:endParaRPr lang="fr">
              <a:ea typeface="Calibri" panose="020F0502020204030204"/>
              <a:cs typeface="Calibri" panose="020F0502020204030204"/>
            </a:endParaRPr>
          </a:p>
        </p:txBody>
      </p:sp>
      <p:sp>
        <p:nvSpPr>
          <p:cNvPr id="5" name="Rectangle 4">
            <a:extLst>
              <a:ext uri="{FF2B5EF4-FFF2-40B4-BE49-F238E27FC236}">
                <a16:creationId xmlns:a16="http://schemas.microsoft.com/office/drawing/2014/main" id="{405B9F67-FEAE-00CF-D7D7-12121720BD38}"/>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8458B1CC-5230-6E87-8B04-496CB198547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52</a:t>
            </a:fld>
            <a:endParaRPr lang="en-US" sz="1200">
              <a:solidFill>
                <a:schemeClr val="bg1"/>
              </a:solidFill>
            </a:endParaRPr>
          </a:p>
        </p:txBody>
      </p:sp>
    </p:spTree>
    <p:extLst>
      <p:ext uri="{BB962C8B-B14F-4D97-AF65-F5344CB8AC3E}">
        <p14:creationId xmlns:p14="http://schemas.microsoft.com/office/powerpoint/2010/main" val="3839224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95DC1-A934-49CB-A025-F4222B37A339}"/>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Comment contrôler ?</a:t>
            </a:r>
          </a:p>
        </p:txBody>
      </p:sp>
      <p:sp>
        <p:nvSpPr>
          <p:cNvPr id="3" name="Tijdelijke aanduiding voor inhoud 2">
            <a:extLst>
              <a:ext uri="{FF2B5EF4-FFF2-40B4-BE49-F238E27FC236}">
                <a16:creationId xmlns:a16="http://schemas.microsoft.com/office/drawing/2014/main" id="{84D3291E-010A-4ED2-9E7D-DDB84B00C95B}"/>
              </a:ext>
            </a:extLst>
          </p:cNvPr>
          <p:cNvSpPr>
            <a:spLocks noGrp="1"/>
          </p:cNvSpPr>
          <p:nvPr>
            <p:ph idx="1"/>
          </p:nvPr>
        </p:nvSpPr>
        <p:spPr>
          <a:xfrm>
            <a:off x="838200" y="1178351"/>
            <a:ext cx="10515600" cy="5501849"/>
          </a:xfrm>
        </p:spPr>
        <p:txBody>
          <a:bodyPr vert="horz" lIns="91440" tIns="45720" rIns="91440" bIns="45720" rtlCol="0" anchor="t">
            <a:normAutofit/>
          </a:bodyPr>
          <a:lstStyle/>
          <a:p>
            <a:pPr marL="0" indent="0">
              <a:lnSpc>
                <a:spcPct val="110000"/>
              </a:lnSpc>
              <a:spcAft>
                <a:spcPts val="2400"/>
              </a:spcAft>
              <a:buNone/>
            </a:pPr>
            <a:r>
              <a:rPr lang="fr" sz="2000">
                <a:solidFill>
                  <a:srgbClr val="504E59"/>
                </a:solidFill>
                <a:latin typeface="Poppins Bold" panose="00000800000000000000" pitchFamily="2" charset="0"/>
                <a:cs typeface="Poppins Bold" panose="00000800000000000000" pitchFamily="2" charset="0"/>
              </a:rPr>
              <a:t>Collaboration avec d'autres partenaires</a:t>
            </a:r>
            <a:endParaRPr lang="nl-NL" sz="2000">
              <a:solidFill>
                <a:srgbClr val="504E59"/>
              </a:solidFill>
              <a:latin typeface="Poppins Bold" panose="00000800000000000000" pitchFamily="2" charset="0"/>
              <a:cs typeface="Poppins Bold" panose="00000800000000000000" pitchFamily="2" charset="0"/>
            </a:endParaRPr>
          </a:p>
          <a:p>
            <a:pPr marL="271145" lvl="1" indent="0">
              <a:spcAft>
                <a:spcPts val="1200"/>
              </a:spcAft>
              <a:buClr>
                <a:srgbClr val="6E68AE"/>
              </a:buClr>
              <a:buNone/>
            </a:pPr>
            <a:r>
              <a:rPr lang="fr" b="1">
                <a:solidFill>
                  <a:srgbClr val="6E68AE"/>
                </a:solidFill>
              </a:rPr>
              <a:t>Justice et police :</a:t>
            </a:r>
            <a:endParaRPr lang="fr" b="1">
              <a:solidFill>
                <a:srgbClr val="6E68AE"/>
              </a:solidFill>
              <a:ea typeface="Calibri" panose="020F0502020204030204"/>
              <a:cs typeface="Calibri" panose="020F0502020204030204"/>
            </a:endParaRPr>
          </a:p>
          <a:p>
            <a:pPr marL="639445" lvl="1" indent="-285750">
              <a:buClr>
                <a:srgbClr val="6E68AE"/>
              </a:buClr>
              <a:buFont typeface="Arial" panose="020B0604020202020204" pitchFamily="34" charset="0"/>
              <a:buChar char="•"/>
            </a:pPr>
            <a:r>
              <a:rPr lang="fr"/>
              <a:t>Collaboration avec la Justice</a:t>
            </a:r>
            <a:br>
              <a:rPr lang="fr"/>
            </a:br>
            <a:br>
              <a:rPr lang="fr"/>
            </a:br>
            <a:br>
              <a:rPr lang="fr"/>
            </a:br>
            <a:br>
              <a:rPr lang="fr"/>
            </a:br>
            <a:br>
              <a:rPr lang="fr"/>
            </a:br>
            <a:endParaRPr lang="fr">
              <a:ea typeface="Calibri" panose="020F0502020204030204"/>
              <a:cs typeface="Calibri" panose="020F0502020204030204"/>
            </a:endParaRPr>
          </a:p>
          <a:p>
            <a:pPr marL="639445" lvl="1" indent="-285750">
              <a:spcAft>
                <a:spcPts val="1200"/>
              </a:spcAft>
              <a:buClr>
                <a:srgbClr val="6E68AE"/>
              </a:buClr>
              <a:buFont typeface="Arial" panose="020B0604020202020204" pitchFamily="34" charset="0"/>
              <a:buChar char="•"/>
            </a:pPr>
            <a:r>
              <a:rPr lang="fr"/>
              <a:t>Collaboration avec la police (contrôles fraude au domicile)</a:t>
            </a:r>
            <a:endParaRPr lang="fr">
              <a:cs typeface="Calibri" panose="020F0502020204030204"/>
            </a:endParaRPr>
          </a:p>
          <a:p>
            <a:pPr marL="807720" lvl="2" indent="0">
              <a:buClr>
                <a:srgbClr val="6E68AE"/>
              </a:buClr>
              <a:buNone/>
            </a:pPr>
            <a:r>
              <a:rPr lang="fr"/>
              <a:t>59 demandes de collaboration de l’ONEM (2022 : 137)</a:t>
            </a:r>
            <a:endParaRPr lang="fr">
              <a:ea typeface="Calibri" panose="020F0502020204030204"/>
              <a:cs typeface="Calibri" panose="020F0502020204030204"/>
            </a:endParaRPr>
          </a:p>
          <a:p>
            <a:pPr marL="1252220" lvl="3" indent="0">
              <a:buNone/>
            </a:pPr>
            <a:endParaRPr lang="fr">
              <a:ea typeface="Calibri" panose="020F0502020204030204"/>
              <a:cs typeface="Calibri" panose="020F0502020204030204"/>
            </a:endParaRPr>
          </a:p>
        </p:txBody>
      </p:sp>
      <p:sp>
        <p:nvSpPr>
          <p:cNvPr id="5" name="Rectangle 4">
            <a:extLst>
              <a:ext uri="{FF2B5EF4-FFF2-40B4-BE49-F238E27FC236}">
                <a16:creationId xmlns:a16="http://schemas.microsoft.com/office/drawing/2014/main" id="{405B9F67-FEAE-00CF-D7D7-12121720BD38}"/>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8458B1CC-5230-6E87-8B04-496CB198547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53</a:t>
            </a:fld>
            <a:endParaRPr lang="en-US" sz="1200">
              <a:solidFill>
                <a:schemeClr val="bg1"/>
              </a:solidFill>
            </a:endParaRPr>
          </a:p>
        </p:txBody>
      </p:sp>
      <p:graphicFrame>
        <p:nvGraphicFramePr>
          <p:cNvPr id="4" name="Tabel 3">
            <a:extLst>
              <a:ext uri="{FF2B5EF4-FFF2-40B4-BE49-F238E27FC236}">
                <a16:creationId xmlns:a16="http://schemas.microsoft.com/office/drawing/2014/main" id="{B4DAEEE7-48F2-2B29-D660-CD81C304242A}"/>
              </a:ext>
            </a:extLst>
          </p:cNvPr>
          <p:cNvGraphicFramePr>
            <a:graphicFrameLocks noGrp="1"/>
          </p:cNvGraphicFramePr>
          <p:nvPr>
            <p:extLst>
              <p:ext uri="{D42A27DB-BD31-4B8C-83A1-F6EECF244321}">
                <p14:modId xmlns:p14="http://schemas.microsoft.com/office/powerpoint/2010/main" val="223988240"/>
              </p:ext>
            </p:extLst>
          </p:nvPr>
        </p:nvGraphicFramePr>
        <p:xfrm>
          <a:off x="1638045" y="2930166"/>
          <a:ext cx="3311868" cy="1078495"/>
        </p:xfrm>
        <a:graphic>
          <a:graphicData uri="http://schemas.openxmlformats.org/drawingml/2006/table">
            <a:tbl>
              <a:tblPr>
                <a:tableStyleId>{5C22544A-7EE6-4342-B048-85BDC9FD1C3A}</a:tableStyleId>
              </a:tblPr>
              <a:tblGrid>
                <a:gridCol w="632412">
                  <a:extLst>
                    <a:ext uri="{9D8B030D-6E8A-4147-A177-3AD203B41FA5}">
                      <a16:colId xmlns:a16="http://schemas.microsoft.com/office/drawing/2014/main" val="2230041068"/>
                    </a:ext>
                  </a:extLst>
                </a:gridCol>
                <a:gridCol w="1179103">
                  <a:extLst>
                    <a:ext uri="{9D8B030D-6E8A-4147-A177-3AD203B41FA5}">
                      <a16:colId xmlns:a16="http://schemas.microsoft.com/office/drawing/2014/main" val="1729161222"/>
                    </a:ext>
                  </a:extLst>
                </a:gridCol>
                <a:gridCol w="1500353">
                  <a:extLst>
                    <a:ext uri="{9D8B030D-6E8A-4147-A177-3AD203B41FA5}">
                      <a16:colId xmlns:a16="http://schemas.microsoft.com/office/drawing/2014/main" val="2319607854"/>
                    </a:ext>
                  </a:extLst>
                </a:gridCol>
              </a:tblGrid>
              <a:tr h="571765">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a:solidFill>
                            <a:schemeClr val="accent4">
                              <a:lumMod val="60000"/>
                              <a:lumOff val="40000"/>
                            </a:schemeClr>
                          </a:solidFill>
                          <a:effectLst/>
                        </a:rPr>
                        <a:t>e-PV</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a:solidFill>
                            <a:schemeClr val="accent4">
                              <a:lumMod val="60000"/>
                              <a:lumOff val="40000"/>
                            </a:schemeClr>
                          </a:solidFill>
                          <a:effectLst/>
                        </a:rPr>
                        <a:t>Apostilles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00118">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3.036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3.043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00118">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2.877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2.410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spTree>
    <p:extLst>
      <p:ext uri="{BB962C8B-B14F-4D97-AF65-F5344CB8AC3E}">
        <p14:creationId xmlns:p14="http://schemas.microsoft.com/office/powerpoint/2010/main" val="3238965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6CD10-AB4F-49EB-892F-2A2FBA4C01C1}"/>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Que contrôler ?</a:t>
            </a:r>
          </a:p>
        </p:txBody>
      </p:sp>
      <p:sp>
        <p:nvSpPr>
          <p:cNvPr id="3" name="Tijdelijke aanduiding voor inhoud 2">
            <a:extLst>
              <a:ext uri="{FF2B5EF4-FFF2-40B4-BE49-F238E27FC236}">
                <a16:creationId xmlns:a16="http://schemas.microsoft.com/office/drawing/2014/main" id="{3F12A525-E316-4EE8-B754-2A1DFE54AC41}"/>
              </a:ext>
            </a:extLst>
          </p:cNvPr>
          <p:cNvSpPr>
            <a:spLocks noGrp="1"/>
          </p:cNvSpPr>
          <p:nvPr>
            <p:ph idx="1"/>
          </p:nvPr>
        </p:nvSpPr>
        <p:spPr>
          <a:xfrm>
            <a:off x="838200" y="1167973"/>
            <a:ext cx="10515600" cy="5002427"/>
          </a:xfrm>
        </p:spPr>
        <p:txBody>
          <a:bodyPr vert="horz" lIns="91440" tIns="45720" rIns="91440" bIns="45720" rtlCol="0" anchor="t">
            <a:normAutofit/>
          </a:bodyPr>
          <a:lstStyle/>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Chômage temporaire</a:t>
            </a:r>
            <a:endParaRPr lang="fr" b="1"/>
          </a:p>
          <a:p>
            <a:pPr marL="614045" lvl="1" indent="-342900">
              <a:buClr>
                <a:srgbClr val="6E68AE"/>
              </a:buClr>
              <a:buFont typeface="Arial" panose="020B0604020202020204" pitchFamily="34" charset="0"/>
              <a:buChar char="•"/>
            </a:pPr>
            <a:r>
              <a:rPr lang="fr"/>
              <a:t>Enquêtes employeur</a:t>
            </a:r>
            <a:endParaRPr lang="fr">
              <a:ea typeface="Calibri" panose="020F0502020204030204"/>
              <a:cs typeface="Calibri" panose="020F0502020204030204"/>
            </a:endParaRPr>
          </a:p>
          <a:p>
            <a:pPr marL="1093470" lvl="2" indent="-285750">
              <a:buClr>
                <a:srgbClr val="6E68AE"/>
              </a:buClr>
              <a:buFont typeface="Arial" panose="020B0604020202020204" pitchFamily="34" charset="0"/>
              <a:buChar char="•"/>
            </a:pPr>
            <a:endParaRPr lang="nl-BE">
              <a:ea typeface="Calibri" panose="020F0502020204030204"/>
              <a:cs typeface="Calibri" panose="020F0502020204030204"/>
            </a:endParaRPr>
          </a:p>
          <a:p>
            <a:pPr marL="1093470" lvl="2" indent="-285750">
              <a:buClr>
                <a:srgbClr val="6E68AE"/>
              </a:buClr>
              <a:buFont typeface="Arial" panose="020B0604020202020204" pitchFamily="34" charset="0"/>
              <a:buChar char="•"/>
            </a:pPr>
            <a:endParaRPr lang="nl-BE">
              <a:ea typeface="Calibri" panose="020F0502020204030204"/>
              <a:cs typeface="Calibri" panose="020F0502020204030204"/>
            </a:endParaRPr>
          </a:p>
          <a:p>
            <a:pPr marL="1093470" lvl="2" indent="-285750">
              <a:buClr>
                <a:srgbClr val="6E68AE"/>
              </a:buClr>
              <a:buFont typeface="Arial" panose="020B0604020202020204" pitchFamily="34" charset="0"/>
              <a:buChar char="•"/>
            </a:pPr>
            <a:endParaRPr lang="nl-BE">
              <a:ea typeface="Calibri" panose="020F0502020204030204"/>
              <a:cs typeface="Calibri" panose="020F0502020204030204"/>
            </a:endParaRPr>
          </a:p>
          <a:p>
            <a:pPr marL="1093470" lvl="2" indent="-285750">
              <a:buClr>
                <a:srgbClr val="6E68AE"/>
              </a:buClr>
              <a:buFont typeface="Arial" panose="020B0604020202020204" pitchFamily="34" charset="0"/>
              <a:buChar char="•"/>
            </a:pPr>
            <a:endParaRPr lang="nl-BE">
              <a:ea typeface="Calibri" panose="020F0502020204030204"/>
              <a:cs typeface="Calibri" panose="020F0502020204030204"/>
            </a:endParaRPr>
          </a:p>
          <a:p>
            <a:pPr marL="614045" lvl="1" indent="-342900">
              <a:buClr>
                <a:srgbClr val="6E68AE"/>
              </a:buClr>
              <a:buFont typeface="Arial" panose="020B0604020202020204" pitchFamily="34" charset="0"/>
              <a:buChar char="•"/>
            </a:pPr>
            <a:endParaRPr lang="fr"/>
          </a:p>
          <a:p>
            <a:pPr marL="614045" lvl="1" indent="-342900">
              <a:buClr>
                <a:srgbClr val="6E68AE"/>
              </a:buClr>
              <a:buFont typeface="Arial" panose="020B0604020202020204" pitchFamily="34" charset="0"/>
              <a:buChar char="•"/>
            </a:pPr>
            <a:r>
              <a:rPr lang="fr"/>
              <a:t>Enquêtes travailleur</a:t>
            </a:r>
            <a:endParaRPr lang="fr">
              <a:ea typeface="Calibri" panose="020F0502020204030204"/>
              <a:cs typeface="Calibri" panose="020F0502020204030204"/>
            </a:endParaRPr>
          </a:p>
          <a:p>
            <a:pPr marL="0" indent="0">
              <a:buNone/>
            </a:pPr>
            <a:endParaRPr lang="fr"/>
          </a:p>
        </p:txBody>
      </p:sp>
      <p:sp>
        <p:nvSpPr>
          <p:cNvPr id="5" name="Rectangle 4">
            <a:extLst>
              <a:ext uri="{FF2B5EF4-FFF2-40B4-BE49-F238E27FC236}">
                <a16:creationId xmlns:a16="http://schemas.microsoft.com/office/drawing/2014/main" id="{A37D7973-F363-63D0-378F-275871462EB0}"/>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B5A10732-3653-6D71-EFD4-46873667D9D0}"/>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54</a:t>
            </a:fld>
            <a:endParaRPr lang="en-US" sz="1200">
              <a:solidFill>
                <a:schemeClr val="bg1"/>
              </a:solidFill>
            </a:endParaRPr>
          </a:p>
        </p:txBody>
      </p:sp>
      <p:graphicFrame>
        <p:nvGraphicFramePr>
          <p:cNvPr id="4" name="Tabel 3">
            <a:extLst>
              <a:ext uri="{FF2B5EF4-FFF2-40B4-BE49-F238E27FC236}">
                <a16:creationId xmlns:a16="http://schemas.microsoft.com/office/drawing/2014/main" id="{E3C4344F-03B9-9837-70E6-D91D3B32A79A}"/>
              </a:ext>
            </a:extLst>
          </p:cNvPr>
          <p:cNvGraphicFramePr>
            <a:graphicFrameLocks noGrp="1"/>
          </p:cNvGraphicFramePr>
          <p:nvPr>
            <p:extLst>
              <p:ext uri="{D42A27DB-BD31-4B8C-83A1-F6EECF244321}">
                <p14:modId xmlns:p14="http://schemas.microsoft.com/office/powerpoint/2010/main" val="2581022342"/>
              </p:ext>
            </p:extLst>
          </p:nvPr>
        </p:nvGraphicFramePr>
        <p:xfrm>
          <a:off x="1772478" y="2198370"/>
          <a:ext cx="3368190" cy="1230630"/>
        </p:xfrm>
        <a:graphic>
          <a:graphicData uri="http://schemas.openxmlformats.org/drawingml/2006/table">
            <a:tbl>
              <a:tblPr>
                <a:tableStyleId>{5C22544A-7EE6-4342-B048-85BDC9FD1C3A}</a:tableStyleId>
              </a:tblPr>
              <a:tblGrid>
                <a:gridCol w="643167">
                  <a:extLst>
                    <a:ext uri="{9D8B030D-6E8A-4147-A177-3AD203B41FA5}">
                      <a16:colId xmlns:a16="http://schemas.microsoft.com/office/drawing/2014/main" val="2230041068"/>
                    </a:ext>
                  </a:extLst>
                </a:gridCol>
                <a:gridCol w="1199155">
                  <a:extLst>
                    <a:ext uri="{9D8B030D-6E8A-4147-A177-3AD203B41FA5}">
                      <a16:colId xmlns:a16="http://schemas.microsoft.com/office/drawing/2014/main" val="1729161222"/>
                    </a:ext>
                  </a:extLst>
                </a:gridCol>
                <a:gridCol w="1525868">
                  <a:extLst>
                    <a:ext uri="{9D8B030D-6E8A-4147-A177-3AD203B41FA5}">
                      <a16:colId xmlns:a16="http://schemas.microsoft.com/office/drawing/2014/main" val="2319607854"/>
                    </a:ext>
                  </a:extLst>
                </a:gridCol>
              </a:tblGrid>
              <a:tr h="723900">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Nombre</a:t>
                      </a:r>
                      <a:r>
                        <a:rPr lang="nl-BE" sz="1600" b="0" u="none" strike="noStrike">
                          <a:solidFill>
                            <a:schemeClr val="accent4">
                              <a:lumMod val="60000"/>
                              <a:lumOff val="40000"/>
                            </a:schemeClr>
                          </a:solidFill>
                          <a:effectLst/>
                        </a:rPr>
                        <a:t> </a:t>
                      </a:r>
                      <a:r>
                        <a:rPr lang="nl-BE" sz="1600" b="0" u="none" strike="noStrike" err="1">
                          <a:solidFill>
                            <a:schemeClr val="accent4">
                              <a:lumMod val="60000"/>
                              <a:lumOff val="40000"/>
                            </a:schemeClr>
                          </a:solidFill>
                          <a:effectLst/>
                        </a:rPr>
                        <a:t>d’enquêtes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Infractions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47650">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7.801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2.051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38125">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7.912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2.812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graphicFrame>
        <p:nvGraphicFramePr>
          <p:cNvPr id="8" name="Tabel 7">
            <a:extLst>
              <a:ext uri="{FF2B5EF4-FFF2-40B4-BE49-F238E27FC236}">
                <a16:creationId xmlns:a16="http://schemas.microsoft.com/office/drawing/2014/main" id="{0537AD4B-6502-7D29-ADA6-37A84C06F139}"/>
              </a:ext>
            </a:extLst>
          </p:cNvPr>
          <p:cNvGraphicFramePr>
            <a:graphicFrameLocks noGrp="1"/>
          </p:cNvGraphicFramePr>
          <p:nvPr>
            <p:extLst>
              <p:ext uri="{D42A27DB-BD31-4B8C-83A1-F6EECF244321}">
                <p14:modId xmlns:p14="http://schemas.microsoft.com/office/powerpoint/2010/main" val="3311871974"/>
              </p:ext>
            </p:extLst>
          </p:nvPr>
        </p:nvGraphicFramePr>
        <p:xfrm>
          <a:off x="1666460" y="4369945"/>
          <a:ext cx="3368190" cy="1230630"/>
        </p:xfrm>
        <a:graphic>
          <a:graphicData uri="http://schemas.openxmlformats.org/drawingml/2006/table">
            <a:tbl>
              <a:tblPr>
                <a:tableStyleId>{5C22544A-7EE6-4342-B048-85BDC9FD1C3A}</a:tableStyleId>
              </a:tblPr>
              <a:tblGrid>
                <a:gridCol w="643167">
                  <a:extLst>
                    <a:ext uri="{9D8B030D-6E8A-4147-A177-3AD203B41FA5}">
                      <a16:colId xmlns:a16="http://schemas.microsoft.com/office/drawing/2014/main" val="2230041068"/>
                    </a:ext>
                  </a:extLst>
                </a:gridCol>
                <a:gridCol w="1199155">
                  <a:extLst>
                    <a:ext uri="{9D8B030D-6E8A-4147-A177-3AD203B41FA5}">
                      <a16:colId xmlns:a16="http://schemas.microsoft.com/office/drawing/2014/main" val="1729161222"/>
                    </a:ext>
                  </a:extLst>
                </a:gridCol>
                <a:gridCol w="1525868">
                  <a:extLst>
                    <a:ext uri="{9D8B030D-6E8A-4147-A177-3AD203B41FA5}">
                      <a16:colId xmlns:a16="http://schemas.microsoft.com/office/drawing/2014/main" val="2319607854"/>
                    </a:ext>
                  </a:extLst>
                </a:gridCol>
              </a:tblGrid>
              <a:tr h="723900">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Nombre</a:t>
                      </a:r>
                      <a:r>
                        <a:rPr lang="nl-BE" sz="1600" b="0" u="none" strike="noStrike">
                          <a:solidFill>
                            <a:schemeClr val="accent4">
                              <a:lumMod val="60000"/>
                              <a:lumOff val="40000"/>
                            </a:schemeClr>
                          </a:solidFill>
                          <a:effectLst/>
                        </a:rPr>
                        <a:t> </a:t>
                      </a:r>
                      <a:r>
                        <a:rPr lang="nl-BE" sz="1600" b="0" u="none" strike="noStrike" err="1">
                          <a:solidFill>
                            <a:schemeClr val="accent4">
                              <a:lumMod val="60000"/>
                              <a:lumOff val="40000"/>
                            </a:schemeClr>
                          </a:solidFill>
                          <a:effectLst/>
                        </a:rPr>
                        <a:t>d’enquêtes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Infractions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47650">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12.853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4.389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38125">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12.241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4.172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spTree>
    <p:extLst>
      <p:ext uri="{BB962C8B-B14F-4D97-AF65-F5344CB8AC3E}">
        <p14:creationId xmlns:p14="http://schemas.microsoft.com/office/powerpoint/2010/main" val="1023899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9D382-536C-407A-B7F6-C4C567F0E6DE}"/>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Que contrôler ?</a:t>
            </a:r>
          </a:p>
        </p:txBody>
      </p:sp>
      <p:sp>
        <p:nvSpPr>
          <p:cNvPr id="3" name="Tijdelijke aanduiding voor inhoud 2">
            <a:extLst>
              <a:ext uri="{FF2B5EF4-FFF2-40B4-BE49-F238E27FC236}">
                <a16:creationId xmlns:a16="http://schemas.microsoft.com/office/drawing/2014/main" id="{5C8591D4-7182-4DB6-90DC-A48F0B8B8606}"/>
              </a:ext>
            </a:extLst>
          </p:cNvPr>
          <p:cNvSpPr>
            <a:spLocks noGrp="1"/>
          </p:cNvSpPr>
          <p:nvPr>
            <p:ph idx="1"/>
          </p:nvPr>
        </p:nvSpPr>
        <p:spPr>
          <a:xfrm>
            <a:off x="838200" y="1175657"/>
            <a:ext cx="10515600" cy="4994743"/>
          </a:xfrm>
        </p:spPr>
        <p:txBody>
          <a:bodyPr vert="horz" lIns="91440" tIns="45720" rIns="91440" bIns="45720" rtlCol="0" anchor="t">
            <a:normAutofit/>
          </a:bodyPr>
          <a:lstStyle/>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Fraude au domicile</a:t>
            </a:r>
            <a:endParaRPr lang="nl-NL" sz="2000">
              <a:solidFill>
                <a:srgbClr val="504E59"/>
              </a:solidFill>
              <a:latin typeface="Poppins Bold" panose="00000800000000000000" pitchFamily="2" charset="0"/>
              <a:cs typeface="Poppins Bold" panose="00000800000000000000" pitchFamily="2" charset="0"/>
            </a:endParaRPr>
          </a:p>
          <a:p>
            <a:pPr marL="614045" lvl="1" indent="-342900">
              <a:buClr>
                <a:srgbClr val="6E68AE"/>
              </a:buClr>
              <a:buFont typeface="Arial" panose="020B0604020202020204" pitchFamily="34" charset="0"/>
              <a:buChar char="•"/>
            </a:pPr>
            <a:r>
              <a:rPr lang="fr"/>
              <a:t>Contrôles de la situation familiale</a:t>
            </a:r>
          </a:p>
          <a:p>
            <a:pPr marL="271145" lvl="1" indent="0">
              <a:buClr>
                <a:srgbClr val="6E68AE"/>
              </a:buClr>
              <a:buNone/>
            </a:pPr>
            <a:br>
              <a:rPr lang="fr">
                <a:ea typeface="Calibri" panose="020F0502020204030204"/>
                <a:cs typeface="Calibri" panose="020F0502020204030204"/>
              </a:rPr>
            </a:br>
            <a:endParaRPr lang="fr">
              <a:ea typeface="Calibri" panose="020F0502020204030204"/>
              <a:cs typeface="Calibri" panose="020F0502020204030204"/>
            </a:endParaRPr>
          </a:p>
          <a:p>
            <a:pPr marL="271145" lvl="1" indent="0">
              <a:buClr>
                <a:srgbClr val="6E68AE"/>
              </a:buClr>
              <a:buNone/>
            </a:pPr>
            <a:endParaRPr lang="fr">
              <a:ea typeface="Calibri" panose="020F0502020204030204"/>
              <a:cs typeface="Calibri" panose="020F0502020204030204"/>
            </a:endParaRPr>
          </a:p>
          <a:p>
            <a:pPr marL="271145" lvl="1" indent="0">
              <a:buClr>
                <a:srgbClr val="6E68AE"/>
              </a:buClr>
              <a:buNone/>
            </a:pPr>
            <a:endParaRPr lang="fr">
              <a:ea typeface="Calibri" panose="020F0502020204030204"/>
              <a:cs typeface="Calibri" panose="020F0502020204030204"/>
            </a:endParaRPr>
          </a:p>
          <a:p>
            <a:pPr marL="271145" lvl="1" indent="0">
              <a:buClr>
                <a:srgbClr val="6E68AE"/>
              </a:buClr>
              <a:buNone/>
            </a:pPr>
            <a:endParaRPr lang="fr">
              <a:ea typeface="Calibri" panose="020F0502020204030204"/>
              <a:cs typeface="Calibri" panose="020F0502020204030204"/>
            </a:endParaRPr>
          </a:p>
          <a:p>
            <a:pPr marL="0" indent="0">
              <a:spcAft>
                <a:spcPts val="1800"/>
              </a:spcAft>
              <a:buNone/>
            </a:pPr>
            <a:r>
              <a:rPr lang="fr" sz="2000">
                <a:solidFill>
                  <a:srgbClr val="504E59"/>
                </a:solidFill>
                <a:latin typeface="Poppins Bold" panose="00000800000000000000" pitchFamily="2" charset="0"/>
                <a:cs typeface="Poppins Bold" panose="00000800000000000000" pitchFamily="2" charset="0"/>
              </a:rPr>
              <a:t>Contrôles du travail au noir</a:t>
            </a:r>
            <a:endParaRPr lang="fr"/>
          </a:p>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Contrôles de la fraude transfrontalière</a:t>
            </a:r>
          </a:p>
          <a:p>
            <a:pPr marL="614045" lvl="1" indent="-342900">
              <a:buClr>
                <a:srgbClr val="6E68AE"/>
              </a:buClr>
              <a:buFont typeface="Arial" panose="020B0604020202020204" pitchFamily="34" charset="0"/>
              <a:buChar char="•"/>
            </a:pPr>
            <a:r>
              <a:rPr lang="fr"/>
              <a:t>Projet avec les Pays-Bas : datamatching transfrontalier</a:t>
            </a:r>
            <a:endParaRPr lang="fr">
              <a:ea typeface="Calibri" panose="020F0502020204030204"/>
              <a:cs typeface="Calibri" panose="020F0502020204030204"/>
            </a:endParaRPr>
          </a:p>
          <a:p>
            <a:pPr marL="271145" indent="-271145"/>
            <a:endParaRPr lang="fr">
              <a:ea typeface="Calibri" panose="020F0502020204030204"/>
              <a:cs typeface="Calibri" panose="020F0502020204030204"/>
            </a:endParaRPr>
          </a:p>
          <a:p>
            <a:pPr marL="534670" lvl="1"/>
            <a:endParaRPr lang="fr">
              <a:ea typeface="Calibri" panose="020F0502020204030204"/>
              <a:cs typeface="Calibri" panose="020F0502020204030204"/>
            </a:endParaRPr>
          </a:p>
        </p:txBody>
      </p:sp>
      <p:sp>
        <p:nvSpPr>
          <p:cNvPr id="5" name="Rectangle 4">
            <a:extLst>
              <a:ext uri="{FF2B5EF4-FFF2-40B4-BE49-F238E27FC236}">
                <a16:creationId xmlns:a16="http://schemas.microsoft.com/office/drawing/2014/main" id="{0C0B327F-1300-501B-0E9E-71B74399B9DD}"/>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26884A61-0C5D-D394-26E5-93192DFA3F36}"/>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55</a:t>
            </a:fld>
            <a:endParaRPr lang="en-US" sz="1200">
              <a:solidFill>
                <a:schemeClr val="bg1"/>
              </a:solidFill>
            </a:endParaRPr>
          </a:p>
        </p:txBody>
      </p:sp>
      <p:graphicFrame>
        <p:nvGraphicFramePr>
          <p:cNvPr id="4" name="Tabel 3">
            <a:extLst>
              <a:ext uri="{FF2B5EF4-FFF2-40B4-BE49-F238E27FC236}">
                <a16:creationId xmlns:a16="http://schemas.microsoft.com/office/drawing/2014/main" id="{DB3520C3-D746-8279-D9C7-73657BEC8D88}"/>
              </a:ext>
            </a:extLst>
          </p:cNvPr>
          <p:cNvGraphicFramePr>
            <a:graphicFrameLocks noGrp="1"/>
          </p:cNvGraphicFramePr>
          <p:nvPr>
            <p:extLst>
              <p:ext uri="{D42A27DB-BD31-4B8C-83A1-F6EECF244321}">
                <p14:modId xmlns:p14="http://schemas.microsoft.com/office/powerpoint/2010/main" val="3030092799"/>
              </p:ext>
            </p:extLst>
          </p:nvPr>
        </p:nvGraphicFramePr>
        <p:xfrm>
          <a:off x="1570382" y="2333624"/>
          <a:ext cx="5059017" cy="1230630"/>
        </p:xfrm>
        <a:graphic>
          <a:graphicData uri="http://schemas.openxmlformats.org/drawingml/2006/table">
            <a:tbl>
              <a:tblPr>
                <a:tableStyleId>{5C22544A-7EE6-4342-B048-85BDC9FD1C3A}</a:tableStyleId>
              </a:tblPr>
              <a:tblGrid>
                <a:gridCol w="643167">
                  <a:extLst>
                    <a:ext uri="{9D8B030D-6E8A-4147-A177-3AD203B41FA5}">
                      <a16:colId xmlns:a16="http://schemas.microsoft.com/office/drawing/2014/main" val="2230041068"/>
                    </a:ext>
                  </a:extLst>
                </a:gridCol>
                <a:gridCol w="1199155">
                  <a:extLst>
                    <a:ext uri="{9D8B030D-6E8A-4147-A177-3AD203B41FA5}">
                      <a16:colId xmlns:a16="http://schemas.microsoft.com/office/drawing/2014/main" val="1729161222"/>
                    </a:ext>
                  </a:extLst>
                </a:gridCol>
                <a:gridCol w="1525868">
                  <a:extLst>
                    <a:ext uri="{9D8B030D-6E8A-4147-A177-3AD203B41FA5}">
                      <a16:colId xmlns:a16="http://schemas.microsoft.com/office/drawing/2014/main" val="2319607854"/>
                    </a:ext>
                  </a:extLst>
                </a:gridCol>
                <a:gridCol w="1690827">
                  <a:extLst>
                    <a:ext uri="{9D8B030D-6E8A-4147-A177-3AD203B41FA5}">
                      <a16:colId xmlns:a16="http://schemas.microsoft.com/office/drawing/2014/main" val="2365024142"/>
                    </a:ext>
                  </a:extLst>
                </a:gridCol>
              </a:tblGrid>
              <a:tr h="723900">
                <a:tc>
                  <a:txBody>
                    <a:bodyPr/>
                    <a:lstStyle/>
                    <a:p>
                      <a:pPr algn="l" fontAlgn="ctr"/>
                      <a:r>
                        <a:rPr lang="nl-BE" sz="2000" u="none" strike="noStrike">
                          <a:solidFill>
                            <a:schemeClr val="tx1">
                              <a:lumMod val="65000"/>
                              <a:lumOff val="35000"/>
                            </a:schemeClr>
                          </a:solidFill>
                          <a:effectLst/>
                        </a:rPr>
                        <a:t> </a:t>
                      </a:r>
                      <a:endParaRPr lang="nl-BE" sz="2000" b="0" i="0" u="none" strike="noStrike">
                        <a:solidFill>
                          <a:schemeClr val="tx1">
                            <a:lumMod val="65000"/>
                            <a:lumOff val="35000"/>
                          </a:schemeClr>
                        </a:solidFill>
                        <a:effectLst/>
                        <a:latin typeface="Arial" panose="020B060402020202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Nombre</a:t>
                      </a:r>
                      <a:r>
                        <a:rPr lang="nl-BE" sz="1600" b="0" u="none" strike="noStrike">
                          <a:solidFill>
                            <a:schemeClr val="accent4">
                              <a:lumMod val="60000"/>
                              <a:lumOff val="40000"/>
                            </a:schemeClr>
                          </a:solidFill>
                          <a:effectLst/>
                        </a:rPr>
                        <a:t> de </a:t>
                      </a:r>
                      <a:r>
                        <a:rPr lang="nl-BE" sz="1600" b="0" u="none" strike="noStrike" err="1">
                          <a:solidFill>
                            <a:schemeClr val="accent4">
                              <a:lumMod val="60000"/>
                              <a:lumOff val="40000"/>
                            </a:schemeClr>
                          </a:solidFill>
                          <a:effectLst/>
                        </a:rPr>
                        <a:t>contrôles</a:t>
                      </a:r>
                      <a:r>
                        <a:rPr lang="nl-BE" sz="1600" b="0" u="none" strike="noStrike">
                          <a:solidFill>
                            <a:schemeClr val="accent4">
                              <a:lumMod val="60000"/>
                              <a:lumOff val="40000"/>
                            </a:schemeClr>
                          </a:solidFill>
                          <a:effectLst/>
                        </a:rPr>
                        <a:t> </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Infractions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tc>
                  <a:txBody>
                    <a:bodyPr/>
                    <a:lstStyle/>
                    <a:p>
                      <a:pPr algn="r" rtl="0" fontAlgn="ctr"/>
                      <a:r>
                        <a:rPr lang="nl-BE" sz="1600" b="0" u="none" strike="noStrike" err="1">
                          <a:solidFill>
                            <a:schemeClr val="accent4">
                              <a:lumMod val="60000"/>
                              <a:lumOff val="40000"/>
                            </a:schemeClr>
                          </a:solidFill>
                          <a:effectLst/>
                        </a:rPr>
                        <a:t>Montants</a:t>
                      </a:r>
                      <a:r>
                        <a:rPr lang="nl-BE" sz="1600" b="0" u="none" strike="noStrike">
                          <a:solidFill>
                            <a:schemeClr val="accent4">
                              <a:lumMod val="60000"/>
                              <a:lumOff val="40000"/>
                            </a:schemeClr>
                          </a:solidFill>
                          <a:effectLst/>
                        </a:rPr>
                        <a:t> </a:t>
                      </a:r>
                      <a:r>
                        <a:rPr lang="nl-BE" sz="1600" b="0" u="none" strike="noStrike" err="1">
                          <a:solidFill>
                            <a:schemeClr val="accent4">
                              <a:lumMod val="60000"/>
                              <a:lumOff val="40000"/>
                            </a:schemeClr>
                          </a:solidFill>
                          <a:effectLst/>
                        </a:rPr>
                        <a:t>recupérés</a:t>
                      </a:r>
                      <a:endParaRPr lang="nl-BE" sz="1600" b="0" i="0" u="none" strike="noStrike">
                        <a:solidFill>
                          <a:schemeClr val="accent4">
                            <a:lumMod val="60000"/>
                            <a:lumOff val="40000"/>
                          </a:schemeClr>
                        </a:solidFill>
                        <a:effectLst/>
                        <a:latin typeface="Calibri" panose="020F0502020204030204" pitchFamily="34" charset="0"/>
                      </a:endParaRPr>
                    </a:p>
                  </a:txBody>
                  <a:tcPr marL="9525" marR="9525" marT="9525" marB="0" anchor="ctr">
                    <a:lnB w="1270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3604642660"/>
                  </a:ext>
                </a:extLst>
              </a:tr>
              <a:tr h="247650">
                <a:tc>
                  <a:txBody>
                    <a:bodyPr/>
                    <a:lstStyle/>
                    <a:p>
                      <a:pPr algn="l" rtl="0" fontAlgn="ctr"/>
                      <a:r>
                        <a:rPr lang="nl-BE" sz="1600" b="1" u="none" strike="noStrike">
                          <a:solidFill>
                            <a:schemeClr val="tx1">
                              <a:lumMod val="65000"/>
                              <a:lumOff val="35000"/>
                            </a:schemeClr>
                          </a:solidFill>
                          <a:effectLst/>
                        </a:rPr>
                        <a:t>2022 </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20.730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6.061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600" u="none" strike="noStrike">
                          <a:solidFill>
                            <a:schemeClr val="tx1">
                              <a:lumMod val="65000"/>
                              <a:lumOff val="35000"/>
                            </a:schemeClr>
                          </a:solidFill>
                          <a:effectLst/>
                        </a:rPr>
                        <a:t>  20.915.311 €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tx1">
                          <a:lumMod val="65000"/>
                          <a:lumOff val="3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05826219"/>
                  </a:ext>
                </a:extLst>
              </a:tr>
              <a:tr h="238125">
                <a:tc>
                  <a:txBody>
                    <a:bodyPr/>
                    <a:lstStyle/>
                    <a:p>
                      <a:pPr algn="l" rtl="0" fontAlgn="ctr"/>
                      <a:r>
                        <a:rPr lang="nl-BE" sz="1600" b="1" u="none" strike="noStrike">
                          <a:solidFill>
                            <a:schemeClr val="tx1">
                              <a:lumMod val="65000"/>
                              <a:lumOff val="35000"/>
                            </a:schemeClr>
                          </a:solidFill>
                          <a:effectLst/>
                        </a:rPr>
                        <a:t>2023</a:t>
                      </a:r>
                      <a:endParaRPr lang="nl-BE" sz="1600" b="1"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23.359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5.732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tc>
                  <a:txBody>
                    <a:bodyPr/>
                    <a:lstStyle/>
                    <a:p>
                      <a:pPr algn="r" rtl="0" fontAlgn="ctr"/>
                      <a:r>
                        <a:rPr lang="nl-BE" sz="1600" u="none" strike="noStrike">
                          <a:solidFill>
                            <a:schemeClr val="tx1">
                              <a:lumMod val="65000"/>
                              <a:lumOff val="35000"/>
                            </a:schemeClr>
                          </a:solidFill>
                          <a:effectLst/>
                        </a:rPr>
                        <a:t>  21.924.320 € </a:t>
                      </a:r>
                      <a:endParaRPr lang="nl-BE" sz="1600" b="0" i="0" u="none" strike="noStrike">
                        <a:solidFill>
                          <a:schemeClr val="tx1">
                            <a:lumMod val="65000"/>
                            <a:lumOff val="35000"/>
                          </a:schemeClr>
                        </a:solidFill>
                        <a:effectLst/>
                        <a:latin typeface="Calibri" panose="020F0502020204030204" pitchFamily="34" charset="0"/>
                      </a:endParaRPr>
                    </a:p>
                  </a:txBody>
                  <a:tcPr marL="9525" marR="9525" marT="9525" marB="0" anchor="ct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52252385"/>
                  </a:ext>
                </a:extLst>
              </a:tr>
            </a:tbl>
          </a:graphicData>
        </a:graphic>
      </p:graphicFrame>
    </p:spTree>
    <p:extLst>
      <p:ext uri="{BB962C8B-B14F-4D97-AF65-F5344CB8AC3E}">
        <p14:creationId xmlns:p14="http://schemas.microsoft.com/office/powerpoint/2010/main" val="4217176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8F32C-CAA2-468E-8357-603E885ADFA0}"/>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Que contrôler ?</a:t>
            </a:r>
          </a:p>
        </p:txBody>
      </p:sp>
      <p:sp>
        <p:nvSpPr>
          <p:cNvPr id="3" name="Tijdelijke aanduiding voor inhoud 2">
            <a:extLst>
              <a:ext uri="{FF2B5EF4-FFF2-40B4-BE49-F238E27FC236}">
                <a16:creationId xmlns:a16="http://schemas.microsoft.com/office/drawing/2014/main" id="{081BA75C-5978-44FE-8F1B-AF19448E1FD3}"/>
              </a:ext>
            </a:extLst>
          </p:cNvPr>
          <p:cNvSpPr>
            <a:spLocks noGrp="1"/>
          </p:cNvSpPr>
          <p:nvPr>
            <p:ph idx="1"/>
          </p:nvPr>
        </p:nvSpPr>
        <p:spPr>
          <a:xfrm>
            <a:off x="838200" y="1167973"/>
            <a:ext cx="10515600" cy="5002427"/>
          </a:xfrm>
        </p:spPr>
        <p:txBody>
          <a:bodyPr/>
          <a:lstStyle/>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Enquêtes cumul</a:t>
            </a:r>
          </a:p>
          <a:p>
            <a:pPr marL="7938" indent="0">
              <a:lnSpc>
                <a:spcPct val="150000"/>
              </a:lnSpc>
              <a:buClr>
                <a:srgbClr val="6E68AE"/>
              </a:buClr>
              <a:buNone/>
            </a:pPr>
            <a:r>
              <a:rPr lang="fr" sz="1600" b="1">
                <a:solidFill>
                  <a:srgbClr val="6E68AE"/>
                </a:solidFill>
              </a:rPr>
              <a:t>Nombre d’enquêtes</a:t>
            </a:r>
          </a:p>
          <a:p>
            <a:pPr marL="7938" indent="0">
              <a:lnSpc>
                <a:spcPct val="150000"/>
              </a:lnSpc>
              <a:buClr>
                <a:srgbClr val="6E68AE"/>
              </a:buClr>
              <a:buNone/>
            </a:pPr>
            <a:endParaRPr lang="fr" sz="1600">
              <a:solidFill>
                <a:srgbClr val="6E68AE"/>
              </a:solidFill>
            </a:endParaRPr>
          </a:p>
          <a:p>
            <a:pPr marL="7938" indent="0">
              <a:lnSpc>
                <a:spcPct val="150000"/>
              </a:lnSpc>
              <a:buClr>
                <a:srgbClr val="6E68AE"/>
              </a:buClr>
              <a:buNone/>
            </a:pPr>
            <a:endParaRPr lang="fr" sz="1600">
              <a:solidFill>
                <a:srgbClr val="6E68AE"/>
              </a:solidFill>
            </a:endParaRPr>
          </a:p>
          <a:p>
            <a:pPr marL="7938" indent="0">
              <a:lnSpc>
                <a:spcPct val="150000"/>
              </a:lnSpc>
              <a:buClr>
                <a:srgbClr val="6E68AE"/>
              </a:buClr>
              <a:buNone/>
            </a:pPr>
            <a:r>
              <a:rPr lang="fr" sz="1600" b="1">
                <a:solidFill>
                  <a:srgbClr val="6E68AE"/>
                </a:solidFill>
              </a:rPr>
              <a:t>Nombre d'infractions</a:t>
            </a:r>
            <a:endParaRPr lang="fr" sz="1900" b="1">
              <a:solidFill>
                <a:srgbClr val="6E68AE"/>
              </a:solidFill>
            </a:endParaRPr>
          </a:p>
          <a:p>
            <a:pPr marL="7938" indent="0">
              <a:lnSpc>
                <a:spcPct val="150000"/>
              </a:lnSpc>
              <a:buClr>
                <a:srgbClr val="6E68AE"/>
              </a:buClr>
              <a:buNone/>
            </a:pPr>
            <a:endParaRPr lang="fr" sz="1600">
              <a:solidFill>
                <a:srgbClr val="6E68AE"/>
              </a:solidFill>
            </a:endParaRPr>
          </a:p>
          <a:p>
            <a:pPr marL="7938" indent="0">
              <a:lnSpc>
                <a:spcPct val="150000"/>
              </a:lnSpc>
              <a:buClr>
                <a:srgbClr val="6E68AE"/>
              </a:buClr>
              <a:buNone/>
            </a:pPr>
            <a:endParaRPr lang="fr" sz="1600">
              <a:solidFill>
                <a:srgbClr val="6E68AE"/>
              </a:solidFill>
            </a:endParaRPr>
          </a:p>
          <a:p>
            <a:pPr marL="7938" indent="0">
              <a:lnSpc>
                <a:spcPct val="150000"/>
              </a:lnSpc>
              <a:buClr>
                <a:srgbClr val="6E68AE"/>
              </a:buClr>
              <a:buNone/>
            </a:pPr>
            <a:r>
              <a:rPr lang="fr" sz="1600" b="1">
                <a:solidFill>
                  <a:srgbClr val="6E68AE"/>
                </a:solidFill>
              </a:rPr>
              <a:t>Montants restant à récupérer  </a:t>
            </a:r>
          </a:p>
        </p:txBody>
      </p:sp>
      <p:graphicFrame>
        <p:nvGraphicFramePr>
          <p:cNvPr id="5" name="Tabel 4">
            <a:extLst>
              <a:ext uri="{FF2B5EF4-FFF2-40B4-BE49-F238E27FC236}">
                <a16:creationId xmlns:a16="http://schemas.microsoft.com/office/drawing/2014/main" id="{CBADB956-1F9C-5B2B-A418-7D7D05EF1699}"/>
              </a:ext>
            </a:extLst>
          </p:cNvPr>
          <p:cNvGraphicFramePr>
            <a:graphicFrameLocks noGrp="1"/>
          </p:cNvGraphicFramePr>
          <p:nvPr>
            <p:extLst>
              <p:ext uri="{D42A27DB-BD31-4B8C-83A1-F6EECF244321}">
                <p14:modId xmlns:p14="http://schemas.microsoft.com/office/powerpoint/2010/main" val="3164738294"/>
              </p:ext>
            </p:extLst>
          </p:nvPr>
        </p:nvGraphicFramePr>
        <p:xfrm>
          <a:off x="920239" y="2226366"/>
          <a:ext cx="7965345" cy="1022985"/>
        </p:xfrm>
        <a:graphic>
          <a:graphicData uri="http://schemas.openxmlformats.org/drawingml/2006/table">
            <a:tbl>
              <a:tblPr/>
              <a:tblGrid>
                <a:gridCol w="854446">
                  <a:extLst>
                    <a:ext uri="{9D8B030D-6E8A-4147-A177-3AD203B41FA5}">
                      <a16:colId xmlns:a16="http://schemas.microsoft.com/office/drawing/2014/main" val="1505801082"/>
                    </a:ext>
                  </a:extLst>
                </a:gridCol>
                <a:gridCol w="1098355">
                  <a:extLst>
                    <a:ext uri="{9D8B030D-6E8A-4147-A177-3AD203B41FA5}">
                      <a16:colId xmlns:a16="http://schemas.microsoft.com/office/drawing/2014/main" val="307092177"/>
                    </a:ext>
                  </a:extLst>
                </a:gridCol>
                <a:gridCol w="1855839">
                  <a:extLst>
                    <a:ext uri="{9D8B030D-6E8A-4147-A177-3AD203B41FA5}">
                      <a16:colId xmlns:a16="http://schemas.microsoft.com/office/drawing/2014/main" val="3680033020"/>
                    </a:ext>
                  </a:extLst>
                </a:gridCol>
                <a:gridCol w="1543378">
                  <a:extLst>
                    <a:ext uri="{9D8B030D-6E8A-4147-A177-3AD203B41FA5}">
                      <a16:colId xmlns:a16="http://schemas.microsoft.com/office/drawing/2014/main" val="2737298452"/>
                    </a:ext>
                  </a:extLst>
                </a:gridCol>
                <a:gridCol w="1316131">
                  <a:extLst>
                    <a:ext uri="{9D8B030D-6E8A-4147-A177-3AD203B41FA5}">
                      <a16:colId xmlns:a16="http://schemas.microsoft.com/office/drawing/2014/main" val="3196520965"/>
                    </a:ext>
                  </a:extLst>
                </a:gridCol>
                <a:gridCol w="1297196">
                  <a:extLst>
                    <a:ext uri="{9D8B030D-6E8A-4147-A177-3AD203B41FA5}">
                      <a16:colId xmlns:a16="http://schemas.microsoft.com/office/drawing/2014/main" val="3003616437"/>
                    </a:ext>
                  </a:extLst>
                </a:gridCol>
              </a:tblGrid>
              <a:tr h="93677">
                <a:tc rowSpan="2">
                  <a:txBody>
                    <a:bodyPr/>
                    <a:lstStyle/>
                    <a:p>
                      <a:pPr algn="l" rtl="0" fontAlgn="ctr"/>
                      <a:endParaRPr lang="nl-BE" sz="1400" b="0" i="0" u="none" strike="noStrike">
                        <a:solidFill>
                          <a:schemeClr val="tx1">
                            <a:lumMod val="65000"/>
                            <a:lumOff val="35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a:solidFill>
                            <a:schemeClr val="accent4">
                              <a:lumMod val="60000"/>
                              <a:lumOff val="40000"/>
                            </a:schemeClr>
                          </a:solidFill>
                          <a:effectLst/>
                          <a:latin typeface="+mn-lt"/>
                        </a:rPr>
                        <a:t>Cumul</a:t>
                      </a: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Cumul</a:t>
                      </a: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Cumul</a:t>
                      </a: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Cumul</a:t>
                      </a:r>
                    </a:p>
                  </a:txBody>
                  <a:tcPr marL="9525" marR="9525" marT="9525" marB="0" anchor="ctr">
                    <a:lnL>
                      <a:noFill/>
                    </a:lnL>
                    <a:lnR>
                      <a:noFill/>
                    </a:lnR>
                    <a:lnT>
                      <a:noFill/>
                    </a:lnT>
                    <a:lnB>
                      <a:noFill/>
                    </a:lnB>
                  </a:tcPr>
                </a:tc>
                <a:tc rowSpan="2">
                  <a:txBody>
                    <a:bodyPr/>
                    <a:lstStyle/>
                    <a:p>
                      <a:pPr algn="r" rtl="0" fontAlgn="ctr"/>
                      <a:r>
                        <a:rPr lang="nl-BE" sz="1400" b="0" i="0" u="none" strike="noStrike">
                          <a:solidFill>
                            <a:schemeClr val="accent4">
                              <a:lumMod val="60000"/>
                              <a:lumOff val="40000"/>
                            </a:schemeClr>
                          </a:solidFill>
                          <a:effectLst/>
                          <a:latin typeface="+mn-lt"/>
                        </a:rPr>
                        <a:t>Total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227066"/>
                  </a:ext>
                </a:extLst>
              </a:tr>
              <a:tr h="266700">
                <a:tc vMerge="1">
                  <a:txBody>
                    <a:bodyPr/>
                    <a:lstStyle/>
                    <a:p>
                      <a:endParaRPr lang="nl-BE"/>
                    </a:p>
                  </a:txBody>
                  <a:tcPr/>
                </a:tc>
                <a:tc>
                  <a:txBody>
                    <a:bodyPr/>
                    <a:lstStyle/>
                    <a:p>
                      <a:pPr algn="r" rtl="0" fontAlgn="ctr"/>
                      <a:r>
                        <a:rPr lang="nl-BE" sz="1400" b="0" i="0" u="none" strike="noStrike" err="1">
                          <a:solidFill>
                            <a:schemeClr val="accent4">
                              <a:lumMod val="60000"/>
                              <a:lumOff val="40000"/>
                            </a:schemeClr>
                          </a:solidFill>
                          <a:effectLst/>
                          <a:latin typeface="+mn-lt"/>
                        </a:rPr>
                        <a:t>salarié</a:t>
                      </a:r>
                      <a:endParaRPr lang="nl-BE" sz="1400" b="0" i="0" u="none" strike="noStrike">
                        <a:solidFill>
                          <a:schemeClr val="accent4">
                            <a:lumMod val="60000"/>
                            <a:lumOff val="40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err="1">
                          <a:solidFill>
                            <a:schemeClr val="accent4">
                              <a:lumMod val="60000"/>
                              <a:lumOff val="40000"/>
                            </a:schemeClr>
                          </a:solidFill>
                          <a:effectLst/>
                          <a:latin typeface="+mn-lt"/>
                        </a:rPr>
                        <a:t>Indépendant</a:t>
                      </a:r>
                      <a:endParaRPr lang="nl-BE" sz="1400" b="0" i="0" u="none" strike="noStrike">
                        <a:solidFill>
                          <a:schemeClr val="accent4">
                            <a:lumMod val="60000"/>
                            <a:lumOff val="40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err="1">
                          <a:solidFill>
                            <a:schemeClr val="accent4">
                              <a:lumMod val="60000"/>
                              <a:lumOff val="40000"/>
                            </a:schemeClr>
                          </a:solidFill>
                          <a:effectLst/>
                          <a:latin typeface="+mn-lt"/>
                        </a:rPr>
                        <a:t>Maladie</a:t>
                      </a:r>
                      <a:endParaRPr lang="nl-BE" sz="1400" b="0" i="0" u="none" strike="noStrike">
                        <a:solidFill>
                          <a:schemeClr val="accent4">
                            <a:lumMod val="60000"/>
                            <a:lumOff val="40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a:solidFill>
                            <a:schemeClr val="accent4">
                              <a:lumMod val="60000"/>
                              <a:lumOff val="40000"/>
                            </a:schemeClr>
                          </a:solidFill>
                          <a:effectLst/>
                          <a:latin typeface="+mn-lt"/>
                        </a:rPr>
                        <a:t>pension</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3175360674"/>
                  </a:ext>
                </a:extLst>
              </a:tr>
              <a:tr h="266700">
                <a:tc>
                  <a:txBody>
                    <a:bodyPr/>
                    <a:lstStyle/>
                    <a:p>
                      <a:pPr algn="l" rtl="0" fontAlgn="ctr"/>
                      <a:r>
                        <a:rPr lang="nl-BE" sz="1400" b="1" i="0" u="none" strike="noStrike">
                          <a:solidFill>
                            <a:schemeClr val="tx1">
                              <a:lumMod val="65000"/>
                              <a:lumOff val="35000"/>
                            </a:schemeClr>
                          </a:solidFill>
                          <a:effectLst/>
                          <a:latin typeface="+mn-lt"/>
                        </a:rPr>
                        <a:t>2022 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7.123 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13.376 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11.618 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3.296</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35.413 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8236709"/>
                  </a:ext>
                </a:extLst>
              </a:tr>
              <a:tr h="266700">
                <a:tc>
                  <a:txBody>
                    <a:bodyPr/>
                    <a:lstStyle/>
                    <a:p>
                      <a:pPr algn="l" rtl="0" fontAlgn="ctr"/>
                      <a:r>
                        <a:rPr lang="nl-BE" sz="1400" b="1" i="0" u="none" strike="noStrike">
                          <a:solidFill>
                            <a:schemeClr val="tx1">
                              <a:lumMod val="65000"/>
                              <a:lumOff val="35000"/>
                            </a:schemeClr>
                          </a:solidFill>
                          <a:effectLst/>
                          <a:latin typeface="+mn-lt"/>
                        </a:rPr>
                        <a:t>2023</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8.162 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8.106 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10.772 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4.569</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31.609 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extLst>
                  <a:ext uri="{0D108BD9-81ED-4DB2-BD59-A6C34878D82A}">
                    <a16:rowId xmlns:a16="http://schemas.microsoft.com/office/drawing/2014/main" val="3648176752"/>
                  </a:ext>
                </a:extLst>
              </a:tr>
            </a:tbl>
          </a:graphicData>
        </a:graphic>
      </p:graphicFrame>
      <p:graphicFrame>
        <p:nvGraphicFramePr>
          <p:cNvPr id="7" name="Tabel 6">
            <a:extLst>
              <a:ext uri="{FF2B5EF4-FFF2-40B4-BE49-F238E27FC236}">
                <a16:creationId xmlns:a16="http://schemas.microsoft.com/office/drawing/2014/main" id="{69C42EC9-C9FB-8B70-D3F7-F0F0727AFFCE}"/>
              </a:ext>
            </a:extLst>
          </p:cNvPr>
          <p:cNvGraphicFramePr>
            <a:graphicFrameLocks noGrp="1"/>
          </p:cNvGraphicFramePr>
          <p:nvPr>
            <p:extLst>
              <p:ext uri="{D42A27DB-BD31-4B8C-83A1-F6EECF244321}">
                <p14:modId xmlns:p14="http://schemas.microsoft.com/office/powerpoint/2010/main" val="1301883359"/>
              </p:ext>
            </p:extLst>
          </p:nvPr>
        </p:nvGraphicFramePr>
        <p:xfrm>
          <a:off x="934278" y="5083668"/>
          <a:ext cx="9695880" cy="1220729"/>
        </p:xfrm>
        <a:graphic>
          <a:graphicData uri="http://schemas.openxmlformats.org/drawingml/2006/table">
            <a:tbl>
              <a:tblPr/>
              <a:tblGrid>
                <a:gridCol w="933768">
                  <a:extLst>
                    <a:ext uri="{9D8B030D-6E8A-4147-A177-3AD203B41FA5}">
                      <a16:colId xmlns:a16="http://schemas.microsoft.com/office/drawing/2014/main" val="333972164"/>
                    </a:ext>
                  </a:extLst>
                </a:gridCol>
                <a:gridCol w="1638353">
                  <a:extLst>
                    <a:ext uri="{9D8B030D-6E8A-4147-A177-3AD203B41FA5}">
                      <a16:colId xmlns:a16="http://schemas.microsoft.com/office/drawing/2014/main" val="2459672806"/>
                    </a:ext>
                  </a:extLst>
                </a:gridCol>
                <a:gridCol w="2107210">
                  <a:extLst>
                    <a:ext uri="{9D8B030D-6E8A-4147-A177-3AD203B41FA5}">
                      <a16:colId xmlns:a16="http://schemas.microsoft.com/office/drawing/2014/main" val="3941904944"/>
                    </a:ext>
                  </a:extLst>
                </a:gridCol>
                <a:gridCol w="1658051">
                  <a:extLst>
                    <a:ext uri="{9D8B030D-6E8A-4147-A177-3AD203B41FA5}">
                      <a16:colId xmlns:a16="http://schemas.microsoft.com/office/drawing/2014/main" val="2452784294"/>
                    </a:ext>
                  </a:extLst>
                </a:gridCol>
                <a:gridCol w="1643955">
                  <a:extLst>
                    <a:ext uri="{9D8B030D-6E8A-4147-A177-3AD203B41FA5}">
                      <a16:colId xmlns:a16="http://schemas.microsoft.com/office/drawing/2014/main" val="1215762003"/>
                    </a:ext>
                  </a:extLst>
                </a:gridCol>
                <a:gridCol w="1714543">
                  <a:extLst>
                    <a:ext uri="{9D8B030D-6E8A-4147-A177-3AD203B41FA5}">
                      <a16:colId xmlns:a16="http://schemas.microsoft.com/office/drawing/2014/main" val="3283111061"/>
                    </a:ext>
                  </a:extLst>
                </a:gridCol>
              </a:tblGrid>
              <a:tr h="421410">
                <a:tc>
                  <a:txBody>
                    <a:bodyPr/>
                    <a:lstStyle/>
                    <a:p>
                      <a:pPr algn="l" rtl="0" fontAlgn="ctr"/>
                      <a:endParaRPr lang="nl-BE" sz="1400">
                        <a:solidFill>
                          <a:schemeClr val="tx1">
                            <a:lumMod val="65000"/>
                            <a:lumOff val="35000"/>
                          </a:schemeClr>
                        </a:solidFill>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err="1">
                          <a:solidFill>
                            <a:schemeClr val="accent4">
                              <a:lumMod val="60000"/>
                              <a:lumOff val="40000"/>
                            </a:schemeClr>
                          </a:solidFill>
                          <a:latin typeface="+mn-lt"/>
                        </a:rPr>
                        <a:t>Réc</a:t>
                      </a:r>
                      <a:r>
                        <a:rPr lang="nl-BE" sz="1400" b="0">
                          <a:solidFill>
                            <a:schemeClr val="accent4">
                              <a:lumMod val="60000"/>
                              <a:lumOff val="40000"/>
                            </a:schemeClr>
                          </a:solidFill>
                          <a:latin typeface="+mn-lt"/>
                        </a:rPr>
                        <a:t>. </a:t>
                      </a:r>
                      <a:r>
                        <a:rPr lang="nl-BE" sz="1400" b="0" err="1">
                          <a:solidFill>
                            <a:schemeClr val="accent4">
                              <a:lumMod val="60000"/>
                              <a:lumOff val="40000"/>
                            </a:schemeClr>
                          </a:solidFill>
                          <a:latin typeface="+mn-lt"/>
                        </a:rPr>
                        <a:t>salarié</a:t>
                      </a:r>
                      <a:endParaRPr lang="nl-BE" sz="1400" b="0">
                        <a:solidFill>
                          <a:schemeClr val="accent4">
                            <a:lumMod val="60000"/>
                            <a:lumOff val="40000"/>
                          </a:schemeClr>
                        </a:solidFill>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err="1">
                          <a:solidFill>
                            <a:schemeClr val="accent4">
                              <a:lumMod val="60000"/>
                              <a:lumOff val="40000"/>
                            </a:schemeClr>
                          </a:solidFill>
                          <a:latin typeface="+mn-lt"/>
                        </a:rPr>
                        <a:t>Réc</a:t>
                      </a:r>
                      <a:r>
                        <a:rPr lang="nl-BE" sz="1400" b="0">
                          <a:solidFill>
                            <a:schemeClr val="accent4">
                              <a:lumMod val="60000"/>
                              <a:lumOff val="40000"/>
                            </a:schemeClr>
                          </a:solidFill>
                          <a:latin typeface="+mn-lt"/>
                        </a:rPr>
                        <a:t>. </a:t>
                      </a:r>
                      <a:r>
                        <a:rPr lang="nl-BE" sz="1400" b="0" err="1">
                          <a:solidFill>
                            <a:schemeClr val="accent4">
                              <a:lumMod val="60000"/>
                              <a:lumOff val="40000"/>
                            </a:schemeClr>
                          </a:solidFill>
                          <a:latin typeface="+mn-lt"/>
                        </a:rPr>
                        <a:t>indépendant</a:t>
                      </a:r>
                      <a:endParaRPr lang="nl-BE" sz="1400" b="0">
                        <a:solidFill>
                          <a:schemeClr val="accent4">
                            <a:lumMod val="60000"/>
                            <a:lumOff val="40000"/>
                          </a:schemeClr>
                        </a:solidFill>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err="1">
                          <a:solidFill>
                            <a:schemeClr val="accent4">
                              <a:lumMod val="60000"/>
                              <a:lumOff val="40000"/>
                            </a:schemeClr>
                          </a:solidFill>
                          <a:latin typeface="+mn-lt"/>
                        </a:rPr>
                        <a:t>Réc</a:t>
                      </a:r>
                      <a:r>
                        <a:rPr lang="nl-BE" sz="1400" b="0">
                          <a:solidFill>
                            <a:schemeClr val="accent4">
                              <a:lumMod val="60000"/>
                              <a:lumOff val="40000"/>
                            </a:schemeClr>
                          </a:solidFill>
                          <a:latin typeface="+mn-lt"/>
                        </a:rPr>
                        <a:t>. </a:t>
                      </a:r>
                      <a:r>
                        <a:rPr lang="nl-BE" sz="1400" b="0" err="1">
                          <a:solidFill>
                            <a:schemeClr val="accent4">
                              <a:lumMod val="60000"/>
                              <a:lumOff val="40000"/>
                            </a:schemeClr>
                          </a:solidFill>
                          <a:latin typeface="+mn-lt"/>
                        </a:rPr>
                        <a:t>maladie</a:t>
                      </a:r>
                      <a:endParaRPr lang="nl-BE" sz="1400" b="0">
                        <a:solidFill>
                          <a:schemeClr val="accent4">
                            <a:lumMod val="60000"/>
                            <a:lumOff val="40000"/>
                          </a:schemeClr>
                        </a:solidFill>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err="1">
                          <a:solidFill>
                            <a:schemeClr val="accent4">
                              <a:lumMod val="60000"/>
                              <a:lumOff val="40000"/>
                            </a:schemeClr>
                          </a:solidFill>
                          <a:latin typeface="+mn-lt"/>
                        </a:rPr>
                        <a:t>Réc</a:t>
                      </a:r>
                      <a:r>
                        <a:rPr lang="nl-BE" sz="1400" b="0">
                          <a:solidFill>
                            <a:schemeClr val="accent4">
                              <a:lumMod val="60000"/>
                              <a:lumOff val="40000"/>
                            </a:schemeClr>
                          </a:solidFill>
                          <a:latin typeface="+mn-lt"/>
                        </a:rPr>
                        <a:t>. pension</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a:solidFill>
                            <a:schemeClr val="accent4">
                              <a:lumMod val="60000"/>
                              <a:lumOff val="40000"/>
                            </a:schemeClr>
                          </a:solidFill>
                          <a:latin typeface="+mn-lt"/>
                        </a:rPr>
                        <a:t>Total</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396698"/>
                  </a:ext>
                </a:extLst>
              </a:tr>
              <a:tr h="377909">
                <a:tc>
                  <a:txBody>
                    <a:bodyPr/>
                    <a:lstStyle/>
                    <a:p>
                      <a:pPr algn="l" rtl="0" fontAlgn="ctr"/>
                      <a:r>
                        <a:rPr lang="nl-BE" sz="1400" b="1">
                          <a:solidFill>
                            <a:schemeClr val="tx1">
                              <a:lumMod val="65000"/>
                              <a:lumOff val="35000"/>
                            </a:schemeClr>
                          </a:solidFill>
                          <a:latin typeface="+mn-lt"/>
                        </a:rPr>
                        <a:t>2022 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a:solidFill>
                            <a:schemeClr val="tx1">
                              <a:lumMod val="65000"/>
                              <a:lumOff val="35000"/>
                            </a:schemeClr>
                          </a:solidFill>
                          <a:latin typeface="+mn-lt"/>
                        </a:rPr>
                        <a:t>1.217.618,11 EUR</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a:solidFill>
                            <a:schemeClr val="tx1">
                              <a:lumMod val="65000"/>
                              <a:lumOff val="35000"/>
                            </a:schemeClr>
                          </a:solidFill>
                          <a:latin typeface="+mn-lt"/>
                        </a:rPr>
                        <a:t>12.233.449,08 EUR</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a:solidFill>
                            <a:schemeClr val="tx1">
                              <a:lumMod val="65000"/>
                              <a:lumOff val="35000"/>
                            </a:schemeClr>
                          </a:solidFill>
                          <a:latin typeface="+mn-lt"/>
                        </a:rPr>
                        <a:t>4.450.573,30 EUR</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a:solidFill>
                            <a:schemeClr val="tx1">
                              <a:lumMod val="65000"/>
                              <a:lumOff val="35000"/>
                            </a:schemeClr>
                          </a:solidFill>
                          <a:latin typeface="+mn-lt"/>
                        </a:rPr>
                        <a:t>967.345,27 EUR</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a:solidFill>
                            <a:schemeClr val="tx1">
                              <a:lumMod val="65000"/>
                              <a:lumOff val="35000"/>
                            </a:schemeClr>
                          </a:solidFill>
                          <a:latin typeface="+mn-lt"/>
                        </a:rPr>
                        <a:t>18.868.984,76 EUR</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834813386"/>
                  </a:ext>
                </a:extLst>
              </a:tr>
              <a:tr h="421410">
                <a:tc>
                  <a:txBody>
                    <a:bodyPr/>
                    <a:lstStyle/>
                    <a:p>
                      <a:pPr algn="l" rtl="0" fontAlgn="ctr"/>
                      <a:r>
                        <a:rPr lang="nl-BE" sz="1400" b="1">
                          <a:solidFill>
                            <a:schemeClr val="tx1">
                              <a:lumMod val="65000"/>
                              <a:lumOff val="35000"/>
                            </a:schemeClr>
                          </a:solidFill>
                          <a:latin typeface="+mn-lt"/>
                        </a:rPr>
                        <a:t>2023 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a:solidFill>
                            <a:schemeClr val="tx1">
                              <a:lumMod val="65000"/>
                              <a:lumOff val="35000"/>
                            </a:schemeClr>
                          </a:solidFill>
                          <a:latin typeface="+mn-lt"/>
                        </a:rPr>
                        <a:t>1.240.408,07 EUR</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a:solidFill>
                            <a:schemeClr val="tx1">
                              <a:lumMod val="65000"/>
                              <a:lumOff val="35000"/>
                            </a:schemeClr>
                          </a:solidFill>
                          <a:latin typeface="+mn-lt"/>
                        </a:rPr>
                        <a:t>10.621.800,27 EUR</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a:solidFill>
                            <a:schemeClr val="tx1">
                              <a:lumMod val="65000"/>
                              <a:lumOff val="35000"/>
                            </a:schemeClr>
                          </a:solidFill>
                          <a:latin typeface="+mn-lt"/>
                        </a:rPr>
                        <a:t>2.954.049,47 EUR</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a:solidFill>
                            <a:schemeClr val="tx1">
                              <a:lumMod val="65000"/>
                              <a:lumOff val="35000"/>
                            </a:schemeClr>
                          </a:solidFill>
                          <a:latin typeface="+mn-lt"/>
                        </a:rPr>
                        <a:t>1.245.475,78 EUR</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a:solidFill>
                            <a:schemeClr val="tx1">
                              <a:lumMod val="65000"/>
                              <a:lumOff val="35000"/>
                            </a:schemeClr>
                          </a:solidFill>
                          <a:latin typeface="+mn-lt"/>
                        </a:rPr>
                        <a:t>16.061.733,59 EUR</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extLst>
                  <a:ext uri="{0D108BD9-81ED-4DB2-BD59-A6C34878D82A}">
                    <a16:rowId xmlns:a16="http://schemas.microsoft.com/office/drawing/2014/main" val="3955226969"/>
                  </a:ext>
                </a:extLst>
              </a:tr>
            </a:tbl>
          </a:graphicData>
        </a:graphic>
      </p:graphicFrame>
      <p:graphicFrame>
        <p:nvGraphicFramePr>
          <p:cNvPr id="9" name="Tabel 8">
            <a:extLst>
              <a:ext uri="{FF2B5EF4-FFF2-40B4-BE49-F238E27FC236}">
                <a16:creationId xmlns:a16="http://schemas.microsoft.com/office/drawing/2014/main" id="{E8D45C67-5405-4A92-05AD-F96399C91F1A}"/>
              </a:ext>
            </a:extLst>
          </p:cNvPr>
          <p:cNvGraphicFramePr>
            <a:graphicFrameLocks noGrp="1"/>
          </p:cNvGraphicFramePr>
          <p:nvPr>
            <p:extLst>
              <p:ext uri="{D42A27DB-BD31-4B8C-83A1-F6EECF244321}">
                <p14:modId xmlns:p14="http://schemas.microsoft.com/office/powerpoint/2010/main" val="1586780551"/>
              </p:ext>
            </p:extLst>
          </p:nvPr>
        </p:nvGraphicFramePr>
        <p:xfrm>
          <a:off x="917365" y="3608649"/>
          <a:ext cx="7968219" cy="1086732"/>
        </p:xfrm>
        <a:graphic>
          <a:graphicData uri="http://schemas.openxmlformats.org/drawingml/2006/table">
            <a:tbl>
              <a:tblPr/>
              <a:tblGrid>
                <a:gridCol w="689547">
                  <a:extLst>
                    <a:ext uri="{9D8B030D-6E8A-4147-A177-3AD203B41FA5}">
                      <a16:colId xmlns:a16="http://schemas.microsoft.com/office/drawing/2014/main" val="1505801082"/>
                    </a:ext>
                  </a:extLst>
                </a:gridCol>
                <a:gridCol w="1430194">
                  <a:extLst>
                    <a:ext uri="{9D8B030D-6E8A-4147-A177-3AD203B41FA5}">
                      <a16:colId xmlns:a16="http://schemas.microsoft.com/office/drawing/2014/main" val="307092177"/>
                    </a:ext>
                  </a:extLst>
                </a:gridCol>
                <a:gridCol w="1761030">
                  <a:extLst>
                    <a:ext uri="{9D8B030D-6E8A-4147-A177-3AD203B41FA5}">
                      <a16:colId xmlns:a16="http://schemas.microsoft.com/office/drawing/2014/main" val="3680033020"/>
                    </a:ext>
                  </a:extLst>
                </a:gridCol>
                <a:gridCol w="1510780">
                  <a:extLst>
                    <a:ext uri="{9D8B030D-6E8A-4147-A177-3AD203B41FA5}">
                      <a16:colId xmlns:a16="http://schemas.microsoft.com/office/drawing/2014/main" val="2737298452"/>
                    </a:ext>
                  </a:extLst>
                </a:gridCol>
                <a:gridCol w="1306871">
                  <a:extLst>
                    <a:ext uri="{9D8B030D-6E8A-4147-A177-3AD203B41FA5}">
                      <a16:colId xmlns:a16="http://schemas.microsoft.com/office/drawing/2014/main" val="3196520965"/>
                    </a:ext>
                  </a:extLst>
                </a:gridCol>
                <a:gridCol w="1269797">
                  <a:extLst>
                    <a:ext uri="{9D8B030D-6E8A-4147-A177-3AD203B41FA5}">
                      <a16:colId xmlns:a16="http://schemas.microsoft.com/office/drawing/2014/main" val="3003616437"/>
                    </a:ext>
                  </a:extLst>
                </a:gridCol>
              </a:tblGrid>
              <a:tr h="271683">
                <a:tc rowSpan="2">
                  <a:txBody>
                    <a:bodyPr/>
                    <a:lstStyle/>
                    <a:p>
                      <a:pPr algn="l" rtl="0" fontAlgn="ctr"/>
                      <a:endParaRPr lang="nl-BE" sz="1400" b="0" i="0" u="none" strike="noStrike">
                        <a:solidFill>
                          <a:schemeClr val="tx1">
                            <a:lumMod val="65000"/>
                            <a:lumOff val="35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a:solidFill>
                            <a:schemeClr val="accent4">
                              <a:lumMod val="60000"/>
                              <a:lumOff val="40000"/>
                            </a:schemeClr>
                          </a:solidFill>
                          <a:effectLst/>
                          <a:latin typeface="+mn-lt"/>
                        </a:rPr>
                        <a:t>Infractions </a:t>
                      </a: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Infractions</a:t>
                      </a:r>
                      <a:endParaRPr lang="nl-BE" sz="1400" b="0" i="0" u="none" strike="noStrike" err="1">
                        <a:solidFill>
                          <a:schemeClr val="accent4">
                            <a:lumMod val="60000"/>
                            <a:lumOff val="40000"/>
                          </a:schemeClr>
                        </a:solidFill>
                        <a:effectLst/>
                        <a:latin typeface="+mn-lt"/>
                      </a:endParaRP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Infractions</a:t>
                      </a:r>
                      <a:endParaRPr lang="nl-BE" sz="1400" b="0" i="0" u="none" strike="noStrike" err="1">
                        <a:solidFill>
                          <a:schemeClr val="accent4">
                            <a:lumMod val="60000"/>
                            <a:lumOff val="40000"/>
                          </a:schemeClr>
                        </a:solidFill>
                        <a:effectLst/>
                        <a:latin typeface="+mn-lt"/>
                      </a:endParaRPr>
                    </a:p>
                  </a:txBody>
                  <a:tcPr marL="9525" marR="9525" marT="9525" marB="0" anchor="ctr">
                    <a:lnL>
                      <a:noFill/>
                    </a:lnL>
                    <a:lnR>
                      <a:noFill/>
                    </a:lnR>
                    <a:lnT>
                      <a:noFill/>
                    </a:lnT>
                    <a:lnB>
                      <a:noFill/>
                    </a:lnB>
                  </a:tcPr>
                </a:tc>
                <a:tc>
                  <a:txBody>
                    <a:bodyPr/>
                    <a:lstStyle/>
                    <a:p>
                      <a:pPr algn="r" rtl="0" fontAlgn="ctr"/>
                      <a:r>
                        <a:rPr lang="nl-BE" sz="1400" b="0" i="0" u="none" strike="noStrike">
                          <a:solidFill>
                            <a:schemeClr val="accent4">
                              <a:lumMod val="60000"/>
                              <a:lumOff val="40000"/>
                            </a:schemeClr>
                          </a:solidFill>
                          <a:effectLst/>
                          <a:latin typeface="+mn-lt"/>
                        </a:rPr>
                        <a:t>Infractions</a:t>
                      </a:r>
                    </a:p>
                  </a:txBody>
                  <a:tcPr marL="9525" marR="9525" marT="9525" marB="0" anchor="ctr">
                    <a:lnL>
                      <a:noFill/>
                    </a:lnL>
                    <a:lnR>
                      <a:noFill/>
                    </a:lnR>
                    <a:lnT>
                      <a:noFill/>
                    </a:lnT>
                    <a:lnB>
                      <a:noFill/>
                    </a:lnB>
                  </a:tcPr>
                </a:tc>
                <a:tc rowSpan="2">
                  <a:txBody>
                    <a:bodyPr/>
                    <a:lstStyle/>
                    <a:p>
                      <a:pPr algn="r" rtl="0" fontAlgn="ctr"/>
                      <a:r>
                        <a:rPr lang="nl-BE" sz="1400" b="0" i="0" u="none" strike="noStrike">
                          <a:solidFill>
                            <a:schemeClr val="accent4">
                              <a:lumMod val="60000"/>
                              <a:lumOff val="40000"/>
                            </a:schemeClr>
                          </a:solidFill>
                          <a:effectLst/>
                          <a:latin typeface="+mn-lt"/>
                        </a:rPr>
                        <a:t>Total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2227066"/>
                  </a:ext>
                </a:extLst>
              </a:tr>
              <a:tr h="271683">
                <a:tc vMerge="1">
                  <a:txBody>
                    <a:bodyPr/>
                    <a:lstStyle/>
                    <a:p>
                      <a:endParaRPr lang="nl-BE"/>
                    </a:p>
                  </a:txBody>
                  <a:tcPr/>
                </a:tc>
                <a:tc>
                  <a:txBody>
                    <a:bodyPr/>
                    <a:lstStyle/>
                    <a:p>
                      <a:pPr algn="r" rtl="0" fontAlgn="ctr"/>
                      <a:r>
                        <a:rPr lang="nl-BE" sz="1400" b="0" i="0" u="none" strike="noStrike" err="1">
                          <a:solidFill>
                            <a:schemeClr val="accent4">
                              <a:lumMod val="60000"/>
                              <a:lumOff val="40000"/>
                            </a:schemeClr>
                          </a:solidFill>
                          <a:effectLst/>
                          <a:latin typeface="+mn-lt"/>
                        </a:rPr>
                        <a:t>salarié</a:t>
                      </a:r>
                      <a:r>
                        <a:rPr lang="nl-BE" sz="1400" b="0" i="0" u="none" strike="noStrike">
                          <a:solidFill>
                            <a:schemeClr val="accent4">
                              <a:lumMod val="60000"/>
                              <a:lumOff val="40000"/>
                            </a:schemeClr>
                          </a:solidFill>
                          <a:effectLst/>
                          <a:latin typeface="+mn-lt"/>
                        </a:rPr>
                        <a:t>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err="1">
                          <a:solidFill>
                            <a:schemeClr val="accent4">
                              <a:lumMod val="60000"/>
                              <a:lumOff val="40000"/>
                            </a:schemeClr>
                          </a:solidFill>
                          <a:effectLst/>
                          <a:latin typeface="+mn-lt"/>
                        </a:rPr>
                        <a:t>indépendant</a:t>
                      </a:r>
                      <a:endParaRPr lang="nl-BE" sz="1400" b="0" i="0" u="none" strike="noStrike">
                        <a:solidFill>
                          <a:schemeClr val="accent4">
                            <a:lumMod val="60000"/>
                            <a:lumOff val="40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err="1">
                          <a:solidFill>
                            <a:schemeClr val="accent4">
                              <a:lumMod val="60000"/>
                              <a:lumOff val="40000"/>
                            </a:schemeClr>
                          </a:solidFill>
                          <a:effectLst/>
                          <a:latin typeface="+mn-lt"/>
                        </a:rPr>
                        <a:t>maladie</a:t>
                      </a:r>
                      <a:endParaRPr lang="nl-BE" sz="1400" b="0" i="0" u="none" strike="noStrike">
                        <a:solidFill>
                          <a:schemeClr val="accent4">
                            <a:lumMod val="60000"/>
                            <a:lumOff val="40000"/>
                          </a:schemeClr>
                        </a:solidFill>
                        <a:effectLst/>
                        <a:latin typeface="+mn-lt"/>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rtl="0" fontAlgn="ctr"/>
                      <a:r>
                        <a:rPr lang="nl-BE" sz="1400" b="0" i="0" u="none" strike="noStrike">
                          <a:solidFill>
                            <a:schemeClr val="accent4">
                              <a:lumMod val="60000"/>
                              <a:lumOff val="40000"/>
                            </a:schemeClr>
                          </a:solidFill>
                          <a:effectLst/>
                          <a:latin typeface="+mn-lt"/>
                        </a:rPr>
                        <a:t>pension </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nl-BE"/>
                    </a:p>
                  </a:txBody>
                  <a:tcPr/>
                </a:tc>
                <a:extLst>
                  <a:ext uri="{0D108BD9-81ED-4DB2-BD59-A6C34878D82A}">
                    <a16:rowId xmlns:a16="http://schemas.microsoft.com/office/drawing/2014/main" val="3175360674"/>
                  </a:ext>
                </a:extLst>
              </a:tr>
              <a:tr h="271683">
                <a:tc>
                  <a:txBody>
                    <a:bodyPr/>
                    <a:lstStyle/>
                    <a:p>
                      <a:pPr algn="l" rtl="0" fontAlgn="ctr"/>
                      <a:r>
                        <a:rPr lang="nl-BE" sz="1400" b="1" i="0" u="none" strike="noStrike">
                          <a:solidFill>
                            <a:schemeClr val="tx1">
                              <a:lumMod val="65000"/>
                              <a:lumOff val="35000"/>
                            </a:schemeClr>
                          </a:solidFill>
                          <a:effectLst/>
                          <a:latin typeface="+mn-lt"/>
                        </a:rPr>
                        <a:t>2022 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lvl="0" algn="r">
                        <a:buNone/>
                      </a:pPr>
                      <a:r>
                        <a:rPr lang="nl-BE" sz="1400" b="0" i="0" u="none" strike="noStrike">
                          <a:solidFill>
                            <a:schemeClr val="tx1">
                              <a:lumMod val="65000"/>
                              <a:lumOff val="35000"/>
                            </a:schemeClr>
                          </a:solidFill>
                          <a:effectLst/>
                          <a:latin typeface="+mn-lt"/>
                        </a:rPr>
                        <a:t>1.947</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6.757 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4.078 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318 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r" rtl="0" fontAlgn="ctr"/>
                      <a:r>
                        <a:rPr lang="nl-BE" sz="1400" b="0" i="0" u="none" strike="noStrike">
                          <a:solidFill>
                            <a:schemeClr val="tx1">
                              <a:lumMod val="65000"/>
                              <a:lumOff val="35000"/>
                            </a:schemeClr>
                          </a:solidFill>
                          <a:effectLst/>
                          <a:latin typeface="+mn-lt"/>
                        </a:rPr>
                        <a:t>13.100 </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8236709"/>
                  </a:ext>
                </a:extLst>
              </a:tr>
              <a:tr h="271683">
                <a:tc>
                  <a:txBody>
                    <a:bodyPr/>
                    <a:lstStyle/>
                    <a:p>
                      <a:pPr algn="l" rtl="0" fontAlgn="ctr"/>
                      <a:r>
                        <a:rPr lang="nl-BE" sz="1400" b="1" i="0" u="none" strike="noStrike">
                          <a:solidFill>
                            <a:schemeClr val="tx1">
                              <a:lumMod val="65000"/>
                              <a:lumOff val="35000"/>
                            </a:schemeClr>
                          </a:solidFill>
                          <a:effectLst/>
                          <a:latin typeface="+mn-lt"/>
                        </a:rPr>
                        <a:t>2023</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2.101 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4.075 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2.763</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429</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tc>
                  <a:txBody>
                    <a:bodyPr/>
                    <a:lstStyle/>
                    <a:p>
                      <a:pPr algn="r" rtl="0" fontAlgn="ctr"/>
                      <a:r>
                        <a:rPr lang="nl-BE" sz="1400" b="0" i="0" u="none" strike="noStrike">
                          <a:solidFill>
                            <a:schemeClr val="tx1">
                              <a:lumMod val="65000"/>
                              <a:lumOff val="35000"/>
                            </a:schemeClr>
                          </a:solidFill>
                          <a:effectLst/>
                          <a:latin typeface="+mn-lt"/>
                        </a:rPr>
                        <a:t>9.368 </a:t>
                      </a:r>
                    </a:p>
                  </a:txBody>
                  <a:tcPr marL="9525" marR="9525" marT="9525" marB="0" anchor="ctr">
                    <a:lnL>
                      <a:noFill/>
                    </a:lnL>
                    <a:lnR>
                      <a:noFill/>
                    </a:lnR>
                    <a:lnT w="12700" cap="flat" cmpd="sng" algn="ctr">
                      <a:solidFill>
                        <a:schemeClr val="accent2"/>
                      </a:solidFill>
                      <a:prstDash val="solid"/>
                      <a:round/>
                      <a:headEnd type="none" w="med" len="med"/>
                      <a:tailEnd type="none" w="med" len="med"/>
                    </a:lnT>
                    <a:lnB>
                      <a:noFill/>
                    </a:lnB>
                  </a:tcPr>
                </a:tc>
                <a:extLst>
                  <a:ext uri="{0D108BD9-81ED-4DB2-BD59-A6C34878D82A}">
                    <a16:rowId xmlns:a16="http://schemas.microsoft.com/office/drawing/2014/main" val="3648176752"/>
                  </a:ext>
                </a:extLst>
              </a:tr>
            </a:tbl>
          </a:graphicData>
        </a:graphic>
      </p:graphicFrame>
      <p:sp>
        <p:nvSpPr>
          <p:cNvPr id="6" name="Rectangle 5">
            <a:extLst>
              <a:ext uri="{FF2B5EF4-FFF2-40B4-BE49-F238E27FC236}">
                <a16:creationId xmlns:a16="http://schemas.microsoft.com/office/drawing/2014/main" id="{A9D8A914-E6AE-D4C9-27B3-C250378AF2B4}"/>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jdelijke aanduiding voor dianummer 3">
            <a:extLst>
              <a:ext uri="{FF2B5EF4-FFF2-40B4-BE49-F238E27FC236}">
                <a16:creationId xmlns:a16="http://schemas.microsoft.com/office/drawing/2014/main" id="{0C38670D-E545-F388-7FCB-E4DA4434A6C5}"/>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56</a:t>
            </a:fld>
            <a:endParaRPr lang="en-US" sz="1200">
              <a:solidFill>
                <a:schemeClr val="bg1"/>
              </a:solidFill>
            </a:endParaRPr>
          </a:p>
        </p:txBody>
      </p:sp>
    </p:spTree>
    <p:extLst>
      <p:ext uri="{BB962C8B-B14F-4D97-AF65-F5344CB8AC3E}">
        <p14:creationId xmlns:p14="http://schemas.microsoft.com/office/powerpoint/2010/main" val="1121505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62CE5-0ECA-424E-A90B-421EA7B2DF10}"/>
              </a:ext>
            </a:extLst>
          </p:cNvPr>
          <p:cNvSpPr>
            <a:spLocks noGrp="1"/>
          </p:cNvSpPr>
          <p:nvPr>
            <p:ph type="title"/>
          </p:nvPr>
        </p:nvSpPr>
        <p:spPr/>
        <p:txBody>
          <a:bodyPr anchor="t">
            <a:normAutofit/>
          </a:bodyPr>
          <a:lstStyle/>
          <a:p>
            <a:r>
              <a:rPr lang="fr" sz="2800" b="0">
                <a:solidFill>
                  <a:srgbClr val="6E68AE"/>
                </a:solidFill>
                <a:latin typeface="Poppins Bold" panose="00000800000000000000" pitchFamily="2" charset="0"/>
                <a:cs typeface="Poppins Bold" panose="00000800000000000000" pitchFamily="2" charset="0"/>
              </a:rPr>
              <a:t>Suivi et reporting</a:t>
            </a:r>
          </a:p>
        </p:txBody>
      </p:sp>
      <p:sp>
        <p:nvSpPr>
          <p:cNvPr id="3" name="Tijdelijke aanduiding voor inhoud 2">
            <a:extLst>
              <a:ext uri="{FF2B5EF4-FFF2-40B4-BE49-F238E27FC236}">
                <a16:creationId xmlns:a16="http://schemas.microsoft.com/office/drawing/2014/main" id="{87EABFA6-DF4A-4800-BC0F-D546B5FAA62C}"/>
              </a:ext>
            </a:extLst>
          </p:cNvPr>
          <p:cNvSpPr>
            <a:spLocks noGrp="1"/>
          </p:cNvSpPr>
          <p:nvPr>
            <p:ph idx="1"/>
          </p:nvPr>
        </p:nvSpPr>
        <p:spPr>
          <a:xfrm>
            <a:off x="838200" y="1198709"/>
            <a:ext cx="10515600" cy="4971691"/>
          </a:xfrm>
        </p:spPr>
        <p:txBody>
          <a:bodyPr/>
          <a:lstStyle/>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Interne</a:t>
            </a:r>
          </a:p>
          <a:p>
            <a:pPr lvl="1">
              <a:buClr>
                <a:srgbClr val="6E68AE"/>
              </a:buClr>
              <a:buFont typeface="Arial" panose="020B0604020202020204" pitchFamily="34" charset="0"/>
              <a:buChar char="•"/>
            </a:pPr>
            <a:r>
              <a:rPr lang="fr"/>
              <a:t>Indice global : 18 KPI</a:t>
            </a:r>
          </a:p>
          <a:p>
            <a:pPr lvl="1">
              <a:buClr>
                <a:srgbClr val="6E68AE"/>
              </a:buClr>
              <a:buFont typeface="Arial" panose="020B0604020202020204" pitchFamily="34" charset="0"/>
              <a:buChar char="•"/>
            </a:pPr>
            <a:r>
              <a:rPr lang="fr"/>
              <a:t>Contrôle de la qualité</a:t>
            </a:r>
          </a:p>
          <a:p>
            <a:pPr marL="271463" lvl="1" indent="0">
              <a:buNone/>
            </a:pPr>
            <a:endParaRPr lang="fr"/>
          </a:p>
          <a:p>
            <a:pPr marL="0" indent="0">
              <a:spcAft>
                <a:spcPts val="1200"/>
              </a:spcAft>
              <a:buNone/>
            </a:pPr>
            <a:r>
              <a:rPr lang="fr" sz="2000">
                <a:solidFill>
                  <a:srgbClr val="504E59"/>
                </a:solidFill>
                <a:latin typeface="Poppins Bold" panose="00000800000000000000" pitchFamily="2" charset="0"/>
                <a:cs typeface="Poppins Bold" panose="00000800000000000000" pitchFamily="2" charset="0"/>
              </a:rPr>
              <a:t>En externe</a:t>
            </a:r>
          </a:p>
          <a:p>
            <a:pPr lvl="1">
              <a:buClr>
                <a:srgbClr val="6E68AE"/>
              </a:buClr>
              <a:buFont typeface="Arial" panose="020B0604020202020204" pitchFamily="34" charset="0"/>
              <a:buChar char="•"/>
            </a:pPr>
            <a:r>
              <a:rPr lang="fr"/>
              <a:t>Au SIRS</a:t>
            </a:r>
          </a:p>
          <a:p>
            <a:pPr marL="719138" lvl="2">
              <a:buClr>
                <a:srgbClr val="6E68AE"/>
              </a:buClr>
              <a:buFont typeface="Courier New" panose="02070309020205020404" pitchFamily="49" charset="0"/>
              <a:buChar char="o"/>
              <a:tabLst>
                <a:tab pos="801688" algn="l"/>
              </a:tabLst>
            </a:pPr>
            <a:r>
              <a:rPr lang="fr"/>
              <a:t>Pilier 1 : KPI stratégiques</a:t>
            </a:r>
          </a:p>
          <a:p>
            <a:pPr marL="719138" lvl="2">
              <a:buClr>
                <a:srgbClr val="6E68AE"/>
              </a:buClr>
              <a:buFont typeface="Courier New" panose="02070309020205020404" pitchFamily="49" charset="0"/>
              <a:buChar char="o"/>
              <a:tabLst>
                <a:tab pos="801688" algn="l"/>
              </a:tabLst>
            </a:pPr>
            <a:r>
              <a:rPr lang="fr"/>
              <a:t>Pilier 2 : plan d’action</a:t>
            </a:r>
          </a:p>
          <a:p>
            <a:pPr marL="719138" lvl="2">
              <a:buClr>
                <a:srgbClr val="6E68AE"/>
              </a:buClr>
              <a:buFont typeface="Courier New" panose="02070309020205020404" pitchFamily="49" charset="0"/>
              <a:buChar char="o"/>
              <a:tabLst>
                <a:tab pos="801688" algn="l"/>
              </a:tabLst>
            </a:pPr>
            <a:r>
              <a:rPr lang="fr"/>
              <a:t>Pilier 3 : produits financiers</a:t>
            </a:r>
          </a:p>
        </p:txBody>
      </p:sp>
      <p:sp>
        <p:nvSpPr>
          <p:cNvPr id="5" name="Rectangle 4">
            <a:extLst>
              <a:ext uri="{FF2B5EF4-FFF2-40B4-BE49-F238E27FC236}">
                <a16:creationId xmlns:a16="http://schemas.microsoft.com/office/drawing/2014/main" id="{63079452-2143-1854-362F-97F702D3BF54}"/>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5B2CD8F5-1D40-367C-DB10-F7B3EA19BA0C}"/>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57</a:t>
            </a:fld>
            <a:endParaRPr lang="en-US" sz="1200">
              <a:solidFill>
                <a:schemeClr val="bg1"/>
              </a:solidFill>
            </a:endParaRPr>
          </a:p>
        </p:txBody>
      </p:sp>
    </p:spTree>
    <p:extLst>
      <p:ext uri="{BB962C8B-B14F-4D97-AF65-F5344CB8AC3E}">
        <p14:creationId xmlns:p14="http://schemas.microsoft.com/office/powerpoint/2010/main" val="4206067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croquis, art, noir, noir et blanc&#10;&#10;Description générée automatiquement">
            <a:extLst>
              <a:ext uri="{FF2B5EF4-FFF2-40B4-BE49-F238E27FC236}">
                <a16:creationId xmlns:a16="http://schemas.microsoft.com/office/drawing/2014/main" id="{A035EC46-3233-B819-413F-2D6097C5A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14" name="Titel 4">
            <a:extLst>
              <a:ext uri="{FF2B5EF4-FFF2-40B4-BE49-F238E27FC236}">
                <a16:creationId xmlns:a16="http://schemas.microsoft.com/office/drawing/2014/main" id="{7BC0E5D2-0A80-C3A7-30A0-5AB565FD4712}"/>
              </a:ext>
            </a:extLst>
          </p:cNvPr>
          <p:cNvSpPr txBox="1">
            <a:spLocks/>
          </p:cNvSpPr>
          <p:nvPr/>
        </p:nvSpPr>
        <p:spPr>
          <a:xfrm>
            <a:off x="838200" y="814386"/>
            <a:ext cx="9439031" cy="4695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BE" sz="7200">
                <a:solidFill>
                  <a:srgbClr val="6E68AE"/>
                </a:solidFill>
                <a:latin typeface="Poppins Bold"/>
                <a:ea typeface="Calibri"/>
                <a:cs typeface="Poppins Bold"/>
              </a:rPr>
              <a:t>SANCTIONS</a:t>
            </a:r>
            <a:endParaRPr lang="nl-NL" sz="7200">
              <a:solidFill>
                <a:srgbClr val="6E68AE"/>
              </a:solidFill>
              <a:latin typeface="Poppins Bold"/>
              <a:cs typeface="Poppins Bold"/>
            </a:endParaRPr>
          </a:p>
        </p:txBody>
      </p:sp>
      <p:sp>
        <p:nvSpPr>
          <p:cNvPr id="15" name="Tijdelijke aanduiding voor dianummer 3">
            <a:extLst>
              <a:ext uri="{FF2B5EF4-FFF2-40B4-BE49-F238E27FC236}">
                <a16:creationId xmlns:a16="http://schemas.microsoft.com/office/drawing/2014/main" id="{B1C409E2-717D-CDCB-EA9D-1A74D4EE5E2F}"/>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58</a:t>
            </a:fld>
            <a:endParaRPr lang="en-US" sz="1200">
              <a:solidFill>
                <a:schemeClr val="bg1"/>
              </a:solidFill>
            </a:endParaRPr>
          </a:p>
        </p:txBody>
      </p:sp>
    </p:spTree>
    <p:extLst>
      <p:ext uri="{BB962C8B-B14F-4D97-AF65-F5344CB8AC3E}">
        <p14:creationId xmlns:p14="http://schemas.microsoft.com/office/powerpoint/2010/main" val="17852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CFA12B-ED39-4FBD-AC61-162B902A9428}"/>
              </a:ext>
            </a:extLst>
          </p:cNvPr>
          <p:cNvSpPr>
            <a:spLocks noGrp="1"/>
          </p:cNvSpPr>
          <p:nvPr>
            <p:ph type="title"/>
          </p:nvPr>
        </p:nvSpPr>
        <p:spPr>
          <a:xfrm>
            <a:off x="838200" y="365124"/>
            <a:ext cx="10515600" cy="972000"/>
          </a:xfrm>
        </p:spPr>
        <p:txBody>
          <a:bodyPr anchor="t"/>
          <a:lstStyle/>
          <a:p>
            <a:r>
              <a:rPr lang="nl-BE" sz="2800" b="0" err="1">
                <a:solidFill>
                  <a:srgbClr val="6E68AE"/>
                </a:solidFill>
                <a:latin typeface="Poppins Bold"/>
                <a:ea typeface="Calibri"/>
                <a:cs typeface="Poppins Bold"/>
              </a:rPr>
              <a:t>Sanctions</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fédérales</a:t>
            </a:r>
            <a:endParaRPr lang="nl-NL" err="1"/>
          </a:p>
        </p:txBody>
      </p:sp>
      <p:sp>
        <p:nvSpPr>
          <p:cNvPr id="6" name="Tekstvak 5">
            <a:extLst>
              <a:ext uri="{FF2B5EF4-FFF2-40B4-BE49-F238E27FC236}">
                <a16:creationId xmlns:a16="http://schemas.microsoft.com/office/drawing/2014/main" id="{70B6946C-F05A-4EEC-B73E-52F21245B35E}"/>
              </a:ext>
            </a:extLst>
          </p:cNvPr>
          <p:cNvSpPr txBox="1"/>
          <p:nvPr/>
        </p:nvSpPr>
        <p:spPr>
          <a:xfrm>
            <a:off x="838200" y="1133775"/>
            <a:ext cx="8853356" cy="923330"/>
          </a:xfrm>
          <a:prstGeom prst="rect">
            <a:avLst/>
          </a:prstGeom>
          <a:noFill/>
        </p:spPr>
        <p:txBody>
          <a:bodyPr wrap="square" lIns="91440" tIns="45720" rIns="91440" bIns="45720" rtlCol="0" anchor="t">
            <a:spAutoFit/>
          </a:bodyPr>
          <a:lstStyle/>
          <a:p>
            <a:r>
              <a:rPr lang="nl-BE" err="1"/>
              <a:t>Après</a:t>
            </a:r>
            <a:r>
              <a:rPr lang="nl-BE"/>
              <a:t> la 6ème </a:t>
            </a:r>
            <a:r>
              <a:rPr lang="nl-BE" err="1"/>
              <a:t>réforme</a:t>
            </a:r>
            <a:r>
              <a:rPr lang="nl-BE"/>
              <a:t> de </a:t>
            </a:r>
            <a:r>
              <a:rPr lang="nl-BE" err="1"/>
              <a:t>l’Etat</a:t>
            </a:r>
            <a:r>
              <a:rPr lang="nl-BE"/>
              <a:t>, la </a:t>
            </a:r>
            <a:r>
              <a:rPr lang="nl-BE" err="1"/>
              <a:t>compétence</a:t>
            </a:r>
            <a:r>
              <a:rPr lang="nl-BE"/>
              <a:t> </a:t>
            </a:r>
            <a:r>
              <a:rPr lang="nl-BE" err="1"/>
              <a:t>décisionnelle</a:t>
            </a:r>
            <a:r>
              <a:rPr lang="nl-BE"/>
              <a:t> </a:t>
            </a:r>
            <a:r>
              <a:rPr lang="nl-BE" err="1"/>
              <a:t>concernant</a:t>
            </a:r>
            <a:r>
              <a:rPr lang="nl-BE"/>
              <a:t> les </a:t>
            </a:r>
            <a:r>
              <a:rPr lang="nl-BE" err="1"/>
              <a:t>sanctions</a:t>
            </a:r>
            <a:r>
              <a:rPr lang="nl-BE"/>
              <a:t> pour </a:t>
            </a:r>
            <a:r>
              <a:rPr lang="nl-BE" err="1"/>
              <a:t>chômage</a:t>
            </a:r>
            <a:r>
              <a:rPr lang="nl-BE"/>
              <a:t> volontaire </a:t>
            </a:r>
            <a:r>
              <a:rPr lang="nl-BE" err="1"/>
              <a:t>ainsi</a:t>
            </a:r>
            <a:r>
              <a:rPr lang="nl-BE"/>
              <a:t> que les </a:t>
            </a:r>
            <a:r>
              <a:rPr lang="nl-BE" err="1"/>
              <a:t>sanctions</a:t>
            </a:r>
            <a:r>
              <a:rPr lang="nl-BE"/>
              <a:t> </a:t>
            </a:r>
            <a:r>
              <a:rPr lang="nl-BE" err="1"/>
              <a:t>administratives</a:t>
            </a:r>
            <a:r>
              <a:rPr lang="nl-BE"/>
              <a:t> </a:t>
            </a:r>
            <a:r>
              <a:rPr lang="nl-BE" err="1"/>
              <a:t>sont</a:t>
            </a:r>
            <a:r>
              <a:rPr lang="nl-BE"/>
              <a:t> </a:t>
            </a:r>
            <a:r>
              <a:rPr lang="nl-BE" err="1"/>
              <a:t>restées</a:t>
            </a:r>
            <a:r>
              <a:rPr lang="nl-BE"/>
              <a:t> au niveau </a:t>
            </a:r>
            <a:r>
              <a:rPr lang="nl-BE" err="1"/>
              <a:t>fédéral</a:t>
            </a:r>
            <a:r>
              <a:rPr lang="nl-BE"/>
              <a:t>.</a:t>
            </a:r>
            <a:endParaRPr lang="nl-NL"/>
          </a:p>
          <a:p>
            <a:endParaRPr lang="nl-BE">
              <a:ea typeface="Calibri"/>
              <a:cs typeface="Calibri"/>
            </a:endParaRPr>
          </a:p>
        </p:txBody>
      </p:sp>
      <p:sp>
        <p:nvSpPr>
          <p:cNvPr id="3" name="Rectangle 2">
            <a:extLst>
              <a:ext uri="{FF2B5EF4-FFF2-40B4-BE49-F238E27FC236}">
                <a16:creationId xmlns:a16="http://schemas.microsoft.com/office/drawing/2014/main" id="{1F9B13A5-64D9-BBE9-BF1F-519CBC60CD2B}"/>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jdelijke aanduiding voor dianummer 3">
            <a:extLst>
              <a:ext uri="{FF2B5EF4-FFF2-40B4-BE49-F238E27FC236}">
                <a16:creationId xmlns:a16="http://schemas.microsoft.com/office/drawing/2014/main" id="{8B832459-B3EA-4ED0-A424-4852664E12ED}"/>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59</a:t>
            </a:fld>
            <a:endParaRPr lang="en-US" sz="1200">
              <a:solidFill>
                <a:schemeClr val="bg1"/>
              </a:solidFill>
            </a:endParaRPr>
          </a:p>
        </p:txBody>
      </p:sp>
      <p:pic>
        <p:nvPicPr>
          <p:cNvPr id="4" name="Afbeelding 3">
            <a:extLst>
              <a:ext uri="{FF2B5EF4-FFF2-40B4-BE49-F238E27FC236}">
                <a16:creationId xmlns:a16="http://schemas.microsoft.com/office/drawing/2014/main" id="{090F3C34-BFEA-A1A1-EFE8-9633663336AF}"/>
              </a:ext>
            </a:extLst>
          </p:cNvPr>
          <p:cNvPicPr>
            <a:picLocks noChangeAspect="1"/>
          </p:cNvPicPr>
          <p:nvPr/>
        </p:nvPicPr>
        <p:blipFill>
          <a:blip r:embed="rId2"/>
          <a:stretch>
            <a:fillRect/>
          </a:stretch>
        </p:blipFill>
        <p:spPr>
          <a:xfrm>
            <a:off x="990600" y="2400300"/>
            <a:ext cx="10585174" cy="2057400"/>
          </a:xfrm>
          <a:prstGeom prst="rect">
            <a:avLst/>
          </a:prstGeom>
        </p:spPr>
      </p:pic>
    </p:spTree>
    <p:extLst>
      <p:ext uri="{BB962C8B-B14F-4D97-AF65-F5344CB8AC3E}">
        <p14:creationId xmlns:p14="http://schemas.microsoft.com/office/powerpoint/2010/main" val="52175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73B85-66F0-64A4-0259-A13AB2B16DEE}"/>
              </a:ext>
            </a:extLst>
          </p:cNvPr>
          <p:cNvSpPr>
            <a:spLocks noGrp="1"/>
          </p:cNvSpPr>
          <p:nvPr>
            <p:ph type="title"/>
          </p:nvPr>
        </p:nvSpPr>
        <p:spPr>
          <a:xfrm>
            <a:off x="796991" y="376368"/>
            <a:ext cx="10515600" cy="972000"/>
          </a:xfrm>
        </p:spPr>
        <p:txBody>
          <a:bodyPr anchor="t">
            <a:noAutofit/>
          </a:bodyPr>
          <a:lstStyle/>
          <a:p>
            <a:r>
              <a:rPr lang="nl-BE" sz="2800">
                <a:solidFill>
                  <a:srgbClr val="6E68AE"/>
                </a:solidFill>
                <a:latin typeface="Poppins"/>
                <a:cs typeface="Poppins"/>
              </a:rPr>
              <a:t>L'ONEM </a:t>
            </a:r>
            <a:r>
              <a:rPr lang="nl-BE" sz="2800" err="1">
                <a:solidFill>
                  <a:srgbClr val="6E68AE"/>
                </a:solidFill>
                <a:latin typeface="Poppins"/>
                <a:cs typeface="Poppins"/>
              </a:rPr>
              <a:t>opte</a:t>
            </a:r>
            <a:r>
              <a:rPr lang="nl-BE" sz="2800">
                <a:solidFill>
                  <a:srgbClr val="6E68AE"/>
                </a:solidFill>
                <a:latin typeface="Poppins"/>
                <a:cs typeface="Poppins"/>
              </a:rPr>
              <a:t> pour </a:t>
            </a:r>
            <a:r>
              <a:rPr lang="nl-BE" sz="2800" err="1">
                <a:solidFill>
                  <a:srgbClr val="6E68AE"/>
                </a:solidFill>
                <a:latin typeface="Poppins"/>
                <a:cs typeface="Poppins"/>
              </a:rPr>
              <a:t>une</a:t>
            </a:r>
            <a:r>
              <a:rPr lang="nl-BE" sz="2800">
                <a:solidFill>
                  <a:srgbClr val="6E68AE"/>
                </a:solidFill>
                <a:latin typeface="Poppins"/>
                <a:cs typeface="Poppins"/>
              </a:rPr>
              <a:t> </a:t>
            </a:r>
            <a:r>
              <a:rPr lang="nl-BE" sz="2800" err="1">
                <a:solidFill>
                  <a:srgbClr val="6E68AE"/>
                </a:solidFill>
                <a:latin typeface="Poppins"/>
                <a:cs typeface="Poppins"/>
              </a:rPr>
              <a:t>administration</a:t>
            </a:r>
            <a:r>
              <a:rPr lang="nl-BE" sz="2800">
                <a:solidFill>
                  <a:srgbClr val="6E68AE"/>
                </a:solidFill>
                <a:latin typeface="Poppins"/>
                <a:cs typeface="Poppins"/>
              </a:rPr>
              <a:t> </a:t>
            </a:r>
            <a:r>
              <a:rPr lang="nl-BE" sz="2800" err="1">
                <a:solidFill>
                  <a:srgbClr val="6E68AE"/>
                </a:solidFill>
                <a:latin typeface="Poppins"/>
                <a:cs typeface="Poppins"/>
              </a:rPr>
              <a:t>numérique</a:t>
            </a:r>
            <a:endParaRPr lang="fr-FR" sz="2800" err="1">
              <a:solidFill>
                <a:srgbClr val="6E68AE"/>
              </a:solidFill>
              <a:latin typeface="Poppins"/>
              <a:cs typeface="Poppins"/>
            </a:endParaRPr>
          </a:p>
        </p:txBody>
      </p:sp>
      <p:sp>
        <p:nvSpPr>
          <p:cNvPr id="8" name="Tijdelijke aanduiding voor dianummer 3">
            <a:extLst>
              <a:ext uri="{FF2B5EF4-FFF2-40B4-BE49-F238E27FC236}">
                <a16:creationId xmlns:a16="http://schemas.microsoft.com/office/drawing/2014/main" id="{CCD214B4-6FA8-B9DC-2F32-C22F2FFA547B}"/>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6</a:t>
            </a:fld>
            <a:endParaRPr lang="en-US"/>
          </a:p>
        </p:txBody>
      </p:sp>
      <p:sp>
        <p:nvSpPr>
          <p:cNvPr id="5" name="Tijdelijke aanduiding voor inhoud 2">
            <a:extLst>
              <a:ext uri="{FF2B5EF4-FFF2-40B4-BE49-F238E27FC236}">
                <a16:creationId xmlns:a16="http://schemas.microsoft.com/office/drawing/2014/main" id="{60CDEF0D-5D0E-6886-9E9F-FB234208C8FF}"/>
              </a:ext>
            </a:extLst>
          </p:cNvPr>
          <p:cNvSpPr txBox="1">
            <a:spLocks/>
          </p:cNvSpPr>
          <p:nvPr/>
        </p:nvSpPr>
        <p:spPr>
          <a:xfrm>
            <a:off x="838099" y="1219433"/>
            <a:ext cx="10822858" cy="5139000"/>
          </a:xfrm>
          <a:prstGeom prst="rect">
            <a:avLst/>
          </a:prstGeom>
        </p:spPr>
        <p:txBody>
          <a:bodyPr vert="horz" lIns="91440" tIns="45720" rIns="91440" bIns="45720" rtlCol="0" anchor="t">
            <a:normAutofit/>
          </a:bodyPr>
          <a:lstStyle>
            <a:lvl1pPr marL="271463" indent="-271463" algn="l" defTabSz="914400" rtl="0" eaLnBrk="1" latinLnBrk="0" hangingPunct="1">
              <a:lnSpc>
                <a:spcPct val="100000"/>
              </a:lnSpc>
              <a:spcBef>
                <a:spcPts val="1000"/>
              </a:spcBef>
              <a:spcAft>
                <a:spcPts val="0"/>
              </a:spcAft>
              <a:buFontTx/>
              <a:buBlip>
                <a:blip r:embed="rId3"/>
              </a:buBlip>
              <a:defRPr sz="2400" kern="1200">
                <a:solidFill>
                  <a:schemeClr val="tx1"/>
                </a:solidFill>
                <a:latin typeface="+mn-lt"/>
                <a:ea typeface="+mn-ea"/>
                <a:cs typeface="+mn-cs"/>
              </a:defRPr>
            </a:lvl1pPr>
            <a:lvl2pPr marL="534988" indent="-263525" algn="l" defTabSz="914400" rtl="0" eaLnBrk="1" latinLnBrk="0" hangingPunct="1">
              <a:lnSpc>
                <a:spcPct val="100000"/>
              </a:lnSpc>
              <a:spcBef>
                <a:spcPts val="500"/>
              </a:spcBef>
              <a:spcAft>
                <a:spcPts val="0"/>
              </a:spcAft>
              <a:buFontTx/>
              <a:buBlip>
                <a:blip r:embed="rId4"/>
              </a:buBlip>
              <a:tabLst>
                <a:tab pos="534988" algn="l"/>
              </a:tabLst>
              <a:defRPr sz="2100" kern="1200">
                <a:solidFill>
                  <a:schemeClr val="tx1"/>
                </a:solidFill>
                <a:latin typeface="+mn-lt"/>
                <a:ea typeface="+mn-ea"/>
                <a:cs typeface="+mn-cs"/>
              </a:defRPr>
            </a:lvl2pPr>
            <a:lvl3pPr marL="989013" indent="-180975" algn="l" defTabSz="914400" rtl="0" eaLnBrk="1" latinLnBrk="0" hangingPunct="1">
              <a:lnSpc>
                <a:spcPct val="100000"/>
              </a:lnSpc>
              <a:spcBef>
                <a:spcPts val="500"/>
              </a:spcBef>
              <a:buSzPct val="70000"/>
              <a:buFontTx/>
              <a:buBlip>
                <a:blip r:embed="rId3"/>
              </a:buBlip>
              <a:tabLst>
                <a:tab pos="989013" algn="l"/>
              </a:tabLst>
              <a:defRPr sz="1800" kern="1200">
                <a:solidFill>
                  <a:schemeClr val="tx1"/>
                </a:solidFill>
                <a:latin typeface="+mn-lt"/>
                <a:ea typeface="+mn-ea"/>
                <a:cs typeface="+mn-cs"/>
              </a:defRPr>
            </a:lvl3pPr>
            <a:lvl4pPr marL="143351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433513" algn="l"/>
              </a:tabLst>
              <a:defRPr sz="1500" kern="1200">
                <a:solidFill>
                  <a:schemeClr val="tx1"/>
                </a:solidFill>
                <a:latin typeface="+mn-lt"/>
                <a:ea typeface="+mn-ea"/>
                <a:cs typeface="+mn-cs"/>
              </a:defRPr>
            </a:lvl4pPr>
            <a:lvl5pPr marL="179546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795463" algn="l"/>
              </a:tabLst>
              <a:defRPr sz="15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145" indent="-271145">
              <a:buClr>
                <a:srgbClr val="6E68AE"/>
              </a:buClr>
              <a:buFont typeface="Arial" panose="020B0604020202020204" pitchFamily="34" charset="0"/>
              <a:buChar char="•"/>
            </a:pPr>
            <a:r>
              <a:rPr lang="nl-BE">
                <a:solidFill>
                  <a:srgbClr val="000000"/>
                </a:solidFill>
              </a:rPr>
              <a:t>La carte de </a:t>
            </a:r>
            <a:r>
              <a:rPr lang="nl-BE" err="1">
                <a:solidFill>
                  <a:srgbClr val="000000"/>
                </a:solidFill>
              </a:rPr>
              <a:t>contôle</a:t>
            </a:r>
            <a:r>
              <a:rPr lang="nl-BE">
                <a:solidFill>
                  <a:srgbClr val="000000"/>
                </a:solidFill>
              </a:rPr>
              <a:t> </a:t>
            </a:r>
            <a:r>
              <a:rPr lang="nl-BE" err="1">
                <a:solidFill>
                  <a:srgbClr val="000000"/>
                </a:solidFill>
              </a:rPr>
              <a:t>électronique</a:t>
            </a:r>
            <a:r>
              <a:rPr lang="nl-BE">
                <a:solidFill>
                  <a:srgbClr val="000000"/>
                </a:solidFill>
              </a:rPr>
              <a:t> </a:t>
            </a:r>
            <a:r>
              <a:rPr lang="nl-BE" b="1" err="1">
                <a:solidFill>
                  <a:srgbClr val="000000"/>
                </a:solidFill>
              </a:rPr>
              <a:t>chômage</a:t>
            </a:r>
            <a:r>
              <a:rPr lang="nl-BE" b="1">
                <a:solidFill>
                  <a:srgbClr val="000000"/>
                </a:solidFill>
              </a:rPr>
              <a:t> complet</a:t>
            </a:r>
            <a:r>
              <a:rPr lang="nl-BE">
                <a:solidFill>
                  <a:srgbClr val="000000"/>
                </a:solidFill>
              </a:rPr>
              <a:t> </a:t>
            </a:r>
            <a:r>
              <a:rPr lang="nl-BE" b="1">
                <a:solidFill>
                  <a:srgbClr val="000000"/>
                </a:solidFill>
              </a:rPr>
              <a:t>(e-C3)</a:t>
            </a:r>
            <a:endParaRPr lang="fr-FR"/>
          </a:p>
          <a:p>
            <a:pPr marL="534670" lvl="1">
              <a:buClr>
                <a:srgbClr val="6E68AE"/>
              </a:buClr>
              <a:buFont typeface="Arial" panose="020B0604020202020204" pitchFamily="34" charset="0"/>
              <a:buChar char="•"/>
            </a:pPr>
            <a:r>
              <a:rPr lang="nl-BE" sz="1800">
                <a:solidFill>
                  <a:srgbClr val="000000"/>
                </a:solidFill>
              </a:rPr>
              <a:t>75.658 nouveaux </a:t>
            </a:r>
            <a:r>
              <a:rPr lang="nl-BE" sz="1800" err="1">
                <a:solidFill>
                  <a:srgbClr val="000000"/>
                </a:solidFill>
              </a:rPr>
              <a:t>utilisateurs</a:t>
            </a:r>
            <a:r>
              <a:rPr lang="nl-BE" sz="1800">
                <a:solidFill>
                  <a:srgbClr val="000000"/>
                </a:solidFill>
              </a:rPr>
              <a:t> en 2023</a:t>
            </a:r>
            <a:endParaRPr lang="nl-BE" sz="1800">
              <a:solidFill>
                <a:srgbClr val="000000"/>
              </a:solidFill>
              <a:ea typeface="Calibri"/>
              <a:cs typeface="Calibri"/>
            </a:endParaRPr>
          </a:p>
          <a:p>
            <a:pPr marL="534670" lvl="1">
              <a:buClr>
                <a:srgbClr val="6E68AE"/>
              </a:buClr>
              <a:buFont typeface="Arial" panose="020B0604020202020204" pitchFamily="34" charset="0"/>
              <a:buChar char="•"/>
            </a:pPr>
            <a:r>
              <a:rPr lang="nl-BE" sz="1800" err="1">
                <a:solidFill>
                  <a:srgbClr val="000000"/>
                </a:solidFill>
                <a:ea typeface="+mn-lt"/>
                <a:cs typeface="+mn-lt"/>
              </a:rPr>
              <a:t>Étude</a:t>
            </a:r>
            <a:r>
              <a:rPr lang="nl-BE" sz="1800">
                <a:solidFill>
                  <a:srgbClr val="000000"/>
                </a:solidFill>
                <a:ea typeface="+mn-lt"/>
                <a:cs typeface="+mn-lt"/>
              </a:rPr>
              <a:t> en cours pour </a:t>
            </a:r>
            <a:r>
              <a:rPr lang="nl-BE" sz="1800" err="1">
                <a:solidFill>
                  <a:srgbClr val="000000"/>
                </a:solidFill>
                <a:ea typeface="+mn-lt"/>
                <a:cs typeface="+mn-lt"/>
              </a:rPr>
              <a:t>examiner</a:t>
            </a:r>
            <a:r>
              <a:rPr lang="nl-BE" sz="1800">
                <a:solidFill>
                  <a:srgbClr val="000000"/>
                </a:solidFill>
                <a:ea typeface="+mn-lt"/>
                <a:cs typeface="+mn-lt"/>
              </a:rPr>
              <a:t> les </a:t>
            </a:r>
            <a:r>
              <a:rPr lang="nl-BE" sz="1800" err="1">
                <a:solidFill>
                  <a:srgbClr val="000000"/>
                </a:solidFill>
                <a:ea typeface="+mn-lt"/>
                <a:cs typeface="+mn-lt"/>
              </a:rPr>
              <a:t>possibilités</a:t>
            </a:r>
            <a:r>
              <a:rPr lang="nl-BE" sz="1800">
                <a:solidFill>
                  <a:srgbClr val="000000"/>
                </a:solidFill>
                <a:ea typeface="+mn-lt"/>
                <a:cs typeface="+mn-lt"/>
              </a:rPr>
              <a:t> de </a:t>
            </a:r>
            <a:r>
              <a:rPr lang="nl-BE" sz="1800" err="1">
                <a:solidFill>
                  <a:srgbClr val="000000"/>
                </a:solidFill>
                <a:ea typeface="+mn-lt"/>
                <a:cs typeface="+mn-lt"/>
              </a:rPr>
              <a:t>suppression</a:t>
            </a:r>
            <a:r>
              <a:rPr lang="nl-BE" sz="1800">
                <a:solidFill>
                  <a:srgbClr val="000000"/>
                </a:solidFill>
                <a:ea typeface="+mn-lt"/>
                <a:cs typeface="+mn-lt"/>
              </a:rPr>
              <a:t> de la carte de </a:t>
            </a:r>
            <a:r>
              <a:rPr lang="nl-BE" sz="1800" err="1">
                <a:solidFill>
                  <a:srgbClr val="000000"/>
                </a:solidFill>
                <a:ea typeface="+mn-lt"/>
                <a:cs typeface="+mn-lt"/>
              </a:rPr>
              <a:t>contrôle</a:t>
            </a:r>
            <a:r>
              <a:rPr lang="nl-BE" sz="1800">
                <a:solidFill>
                  <a:srgbClr val="000000"/>
                </a:solidFill>
                <a:ea typeface="+mn-lt"/>
                <a:cs typeface="+mn-lt"/>
              </a:rPr>
              <a:t> -&gt; </a:t>
            </a:r>
            <a:r>
              <a:rPr lang="nl-BE" sz="1800" err="1">
                <a:solidFill>
                  <a:srgbClr val="000000"/>
                </a:solidFill>
                <a:ea typeface="+mn-lt"/>
                <a:cs typeface="+mn-lt"/>
              </a:rPr>
              <a:t>simplification</a:t>
            </a:r>
            <a:r>
              <a:rPr lang="nl-BE" sz="1800">
                <a:solidFill>
                  <a:srgbClr val="000000"/>
                </a:solidFill>
                <a:ea typeface="+mn-lt"/>
                <a:cs typeface="+mn-lt"/>
              </a:rPr>
              <a:t> </a:t>
            </a:r>
            <a:r>
              <a:rPr lang="nl-BE" sz="1800" err="1">
                <a:solidFill>
                  <a:srgbClr val="000000"/>
                </a:solidFill>
                <a:ea typeface="+mn-lt"/>
                <a:cs typeface="+mn-lt"/>
              </a:rPr>
              <a:t>administrative</a:t>
            </a:r>
            <a:endParaRPr lang="nl-BE" sz="1800">
              <a:solidFill>
                <a:srgbClr val="000000"/>
              </a:solidFill>
              <a:ea typeface="Calibri"/>
              <a:cs typeface="Calibri"/>
            </a:endParaRPr>
          </a:p>
          <a:p>
            <a:pPr marL="271145" indent="-271145">
              <a:buClr>
                <a:srgbClr val="6E68AE"/>
              </a:buClr>
              <a:buFont typeface="Arial" panose="020B0604020202020204" pitchFamily="34" charset="0"/>
              <a:buChar char="•"/>
            </a:pPr>
            <a:r>
              <a:rPr lang="nl-BE">
                <a:solidFill>
                  <a:srgbClr val="000000"/>
                </a:solidFill>
              </a:rPr>
              <a:t>La carte de </a:t>
            </a:r>
            <a:r>
              <a:rPr lang="nl-BE" err="1">
                <a:solidFill>
                  <a:srgbClr val="000000"/>
                </a:solidFill>
              </a:rPr>
              <a:t>contrôle</a:t>
            </a:r>
            <a:r>
              <a:rPr lang="nl-BE">
                <a:solidFill>
                  <a:srgbClr val="000000"/>
                </a:solidFill>
              </a:rPr>
              <a:t> </a:t>
            </a:r>
            <a:r>
              <a:rPr lang="nl-BE" err="1">
                <a:solidFill>
                  <a:srgbClr val="000000"/>
                </a:solidFill>
              </a:rPr>
              <a:t>électronique</a:t>
            </a:r>
            <a:r>
              <a:rPr lang="nl-BE">
                <a:solidFill>
                  <a:srgbClr val="000000"/>
                </a:solidFill>
              </a:rPr>
              <a:t> </a:t>
            </a:r>
            <a:r>
              <a:rPr lang="nl-BE" b="1" err="1">
                <a:solidFill>
                  <a:srgbClr val="000000"/>
                </a:solidFill>
              </a:rPr>
              <a:t>chômage</a:t>
            </a:r>
            <a:r>
              <a:rPr lang="nl-BE" b="1">
                <a:solidFill>
                  <a:srgbClr val="000000"/>
                </a:solidFill>
              </a:rPr>
              <a:t> temporaire (e-C3.2)</a:t>
            </a:r>
            <a:endParaRPr lang="nl-BE" b="1">
              <a:solidFill>
                <a:srgbClr val="000000"/>
              </a:solidFill>
              <a:ea typeface="Calibri"/>
              <a:cs typeface="Calibri"/>
            </a:endParaRPr>
          </a:p>
          <a:p>
            <a:pPr marL="534670" lvl="1">
              <a:buClr>
                <a:srgbClr val="6E68AE"/>
              </a:buClr>
              <a:buFont typeface="Arial" panose="020B0604020202020204" pitchFamily="34" charset="0"/>
              <a:buChar char="•"/>
            </a:pPr>
            <a:r>
              <a:rPr lang="nl-BE" sz="1800" err="1">
                <a:solidFill>
                  <a:srgbClr val="000000"/>
                </a:solidFill>
                <a:ea typeface="+mn-lt"/>
                <a:cs typeface="+mn-lt"/>
              </a:rPr>
              <a:t>Après</a:t>
            </a:r>
            <a:r>
              <a:rPr lang="nl-BE" sz="1800">
                <a:solidFill>
                  <a:srgbClr val="000000"/>
                </a:solidFill>
                <a:ea typeface="+mn-lt"/>
                <a:cs typeface="+mn-lt"/>
              </a:rPr>
              <a:t> la </a:t>
            </a:r>
            <a:r>
              <a:rPr lang="nl-BE" sz="1800" err="1">
                <a:solidFill>
                  <a:srgbClr val="000000"/>
                </a:solidFill>
                <a:ea typeface="+mn-lt"/>
                <a:cs typeface="+mn-lt"/>
              </a:rPr>
              <a:t>phase</a:t>
            </a:r>
            <a:r>
              <a:rPr lang="nl-BE" sz="1800">
                <a:solidFill>
                  <a:srgbClr val="000000"/>
                </a:solidFill>
                <a:ea typeface="+mn-lt"/>
                <a:cs typeface="+mn-lt"/>
              </a:rPr>
              <a:t> pilote, </a:t>
            </a:r>
            <a:r>
              <a:rPr lang="nl-BE" sz="1800" err="1">
                <a:solidFill>
                  <a:srgbClr val="000000"/>
                </a:solidFill>
                <a:ea typeface="+mn-lt"/>
                <a:cs typeface="+mn-lt"/>
              </a:rPr>
              <a:t>introduction</a:t>
            </a:r>
            <a:r>
              <a:rPr lang="nl-BE" sz="1800">
                <a:solidFill>
                  <a:srgbClr val="000000"/>
                </a:solidFill>
                <a:ea typeface="+mn-lt"/>
                <a:cs typeface="+mn-lt"/>
              </a:rPr>
              <a:t> générale en </a:t>
            </a:r>
            <a:r>
              <a:rPr lang="nl-BE" sz="1800" err="1">
                <a:solidFill>
                  <a:srgbClr val="000000"/>
                </a:solidFill>
                <a:ea typeface="+mn-lt"/>
                <a:cs typeface="+mn-lt"/>
              </a:rPr>
              <a:t>septembre</a:t>
            </a:r>
            <a:r>
              <a:rPr lang="nl-BE" sz="1800">
                <a:solidFill>
                  <a:srgbClr val="000000"/>
                </a:solidFill>
                <a:ea typeface="+mn-lt"/>
                <a:cs typeface="+mn-lt"/>
              </a:rPr>
              <a:t> 2023 -&gt; 3 000 </a:t>
            </a:r>
            <a:r>
              <a:rPr lang="nl-BE" sz="1800" err="1">
                <a:solidFill>
                  <a:srgbClr val="000000"/>
                </a:solidFill>
                <a:ea typeface="+mn-lt"/>
                <a:cs typeface="+mn-lt"/>
              </a:rPr>
              <a:t>utilisateurs</a:t>
            </a:r>
            <a:r>
              <a:rPr lang="nl-BE" sz="1800">
                <a:solidFill>
                  <a:srgbClr val="000000"/>
                </a:solidFill>
                <a:ea typeface="+mn-lt"/>
                <a:cs typeface="+mn-lt"/>
              </a:rPr>
              <a:t> par </a:t>
            </a:r>
            <a:r>
              <a:rPr lang="nl-BE" sz="1800" err="1">
                <a:solidFill>
                  <a:srgbClr val="000000"/>
                </a:solidFill>
                <a:ea typeface="+mn-lt"/>
                <a:cs typeface="+mn-lt"/>
              </a:rPr>
              <a:t>mois</a:t>
            </a:r>
            <a:endParaRPr lang="nl-BE" sz="1800" b="1">
              <a:solidFill>
                <a:srgbClr val="000000"/>
              </a:solidFill>
              <a:ea typeface="Calibri"/>
              <a:cs typeface="Calibri"/>
            </a:endParaRPr>
          </a:p>
          <a:p>
            <a:pPr marL="534670" lvl="1">
              <a:buClr>
                <a:srgbClr val="6E68AE"/>
              </a:buClr>
              <a:buFont typeface="Arial" panose="020B0604020202020204" pitchFamily="34" charset="0"/>
              <a:buChar char="•"/>
            </a:pPr>
            <a:r>
              <a:rPr lang="nl-BE" sz="1800">
                <a:solidFill>
                  <a:srgbClr val="000000"/>
                </a:solidFill>
                <a:ea typeface="+mn-lt"/>
                <a:cs typeface="+mn-lt"/>
              </a:rPr>
              <a:t>Vers </a:t>
            </a:r>
            <a:r>
              <a:rPr lang="nl-BE" sz="1800" err="1">
                <a:solidFill>
                  <a:srgbClr val="000000"/>
                </a:solidFill>
                <a:ea typeface="+mn-lt"/>
                <a:cs typeface="+mn-lt"/>
              </a:rPr>
              <a:t>une</a:t>
            </a:r>
            <a:r>
              <a:rPr lang="nl-BE" sz="1800">
                <a:solidFill>
                  <a:srgbClr val="000000"/>
                </a:solidFill>
                <a:ea typeface="+mn-lt"/>
                <a:cs typeface="+mn-lt"/>
              </a:rPr>
              <a:t> </a:t>
            </a:r>
            <a:r>
              <a:rPr lang="nl-BE" sz="1800" err="1">
                <a:solidFill>
                  <a:srgbClr val="000000"/>
                </a:solidFill>
                <a:ea typeface="+mn-lt"/>
                <a:cs typeface="+mn-lt"/>
              </a:rPr>
              <a:t>obligation</a:t>
            </a:r>
            <a:r>
              <a:rPr lang="nl-BE" sz="1800">
                <a:solidFill>
                  <a:srgbClr val="000000"/>
                </a:solidFill>
                <a:ea typeface="+mn-lt"/>
                <a:cs typeface="+mn-lt"/>
              </a:rPr>
              <a:t> en 2025</a:t>
            </a:r>
          </a:p>
          <a:p>
            <a:pPr marL="271145" indent="-271145">
              <a:buClr>
                <a:srgbClr val="6E68AE"/>
              </a:buClr>
              <a:buFont typeface="Arial" panose="020B0604020202020204" pitchFamily="34" charset="0"/>
              <a:buChar char="•"/>
            </a:pPr>
            <a:r>
              <a:rPr lang="nl-BE">
                <a:solidFill>
                  <a:srgbClr val="000000"/>
                </a:solidFill>
              </a:rPr>
              <a:t>Les </a:t>
            </a:r>
            <a:r>
              <a:rPr lang="nl-BE" err="1">
                <a:solidFill>
                  <a:srgbClr val="000000"/>
                </a:solidFill>
              </a:rPr>
              <a:t>demandes</a:t>
            </a:r>
            <a:r>
              <a:rPr lang="nl-BE">
                <a:solidFill>
                  <a:srgbClr val="000000"/>
                </a:solidFill>
              </a:rPr>
              <a:t> </a:t>
            </a:r>
            <a:r>
              <a:rPr lang="nl-BE" b="1" err="1">
                <a:solidFill>
                  <a:srgbClr val="000000"/>
                </a:solidFill>
              </a:rPr>
              <a:t>d'interruption</a:t>
            </a:r>
            <a:r>
              <a:rPr lang="nl-BE" b="1">
                <a:solidFill>
                  <a:srgbClr val="000000"/>
                </a:solidFill>
              </a:rPr>
              <a:t> de carrière et crédit-</a:t>
            </a:r>
            <a:r>
              <a:rPr lang="nl-BE" b="1" err="1">
                <a:solidFill>
                  <a:srgbClr val="000000"/>
                </a:solidFill>
              </a:rPr>
              <a:t>temps</a:t>
            </a:r>
            <a:r>
              <a:rPr lang="nl-BE" b="1">
                <a:solidFill>
                  <a:srgbClr val="000000"/>
                </a:solidFill>
              </a:rPr>
              <a:t>  </a:t>
            </a:r>
            <a:endParaRPr lang="nl-BE" b="1">
              <a:solidFill>
                <a:srgbClr val="000000"/>
              </a:solidFill>
              <a:ea typeface="Calibri"/>
              <a:cs typeface="Calibri"/>
            </a:endParaRPr>
          </a:p>
          <a:p>
            <a:pPr marL="534670" lvl="1" indent="-271145">
              <a:buClr>
                <a:srgbClr val="6E68AE"/>
              </a:buClr>
              <a:buFont typeface="Arial" panose="020B0604020202020204" pitchFamily="34" charset="0"/>
              <a:buChar char="•"/>
            </a:pPr>
            <a:r>
              <a:rPr lang="nl-BE" sz="1800" b="1" err="1">
                <a:effectLst/>
                <a:ea typeface="Times New Roman" panose="02020603050405020304" pitchFamily="18" charset="0"/>
              </a:rPr>
              <a:t>Break@Work</a:t>
            </a:r>
            <a:r>
              <a:rPr lang="nl-BE" sz="1800">
                <a:effectLst/>
                <a:ea typeface="Times New Roman" panose="02020603050405020304" pitchFamily="18" charset="0"/>
              </a:rPr>
              <a:t>: 293.025 </a:t>
            </a:r>
            <a:r>
              <a:rPr lang="nl-BE" sz="1800">
                <a:ea typeface="Times New Roman" panose="02020603050405020304" pitchFamily="18" charset="0"/>
              </a:rPr>
              <a:t>visiteurs en</a:t>
            </a:r>
            <a:r>
              <a:rPr lang="nl-BE" sz="1800">
                <a:effectLst/>
                <a:ea typeface="Times New Roman" panose="02020603050405020304" pitchFamily="18" charset="0"/>
              </a:rPr>
              <a:t> 2023</a:t>
            </a:r>
            <a:endParaRPr lang="nl-BE" sz="1800" b="1">
              <a:effectLst/>
              <a:ea typeface="Times New Roman" panose="02020603050405020304" pitchFamily="18" charset="0"/>
              <a:cs typeface="Calibri" panose="020F0502020204030204"/>
            </a:endParaRPr>
          </a:p>
          <a:p>
            <a:pPr marL="534670" lvl="1">
              <a:buClr>
                <a:srgbClr val="6E68AE"/>
              </a:buClr>
              <a:buFont typeface="Arial" panose="020B0604020202020204" pitchFamily="34" charset="0"/>
              <a:buChar char="•"/>
            </a:pPr>
            <a:r>
              <a:rPr lang="nl-BE" sz="1800" err="1"/>
              <a:t>Actuellement</a:t>
            </a:r>
            <a:r>
              <a:rPr lang="nl-BE" sz="1800"/>
              <a:t> 50% des </a:t>
            </a:r>
            <a:r>
              <a:rPr lang="nl-BE" sz="1800" err="1"/>
              <a:t>demandes</a:t>
            </a:r>
            <a:r>
              <a:rPr lang="nl-BE" sz="1800"/>
              <a:t> </a:t>
            </a:r>
            <a:r>
              <a:rPr lang="nl-BE" sz="1800" err="1"/>
              <a:t>sont</a:t>
            </a:r>
            <a:r>
              <a:rPr lang="nl-BE" sz="1800"/>
              <a:t> </a:t>
            </a:r>
            <a:r>
              <a:rPr lang="nl-BE" sz="1800" err="1"/>
              <a:t>électroniques</a:t>
            </a:r>
            <a:r>
              <a:rPr lang="nl-BE" sz="1800"/>
              <a:t>, </a:t>
            </a:r>
            <a:r>
              <a:rPr lang="nl-BE" sz="1800" err="1"/>
              <a:t>bientôt</a:t>
            </a:r>
            <a:r>
              <a:rPr lang="nl-BE" sz="1800"/>
              <a:t> 100% </a:t>
            </a:r>
            <a:r>
              <a:rPr lang="nl-BE" sz="1800" err="1"/>
              <a:t>numérique</a:t>
            </a:r>
            <a:r>
              <a:rPr lang="nl-BE" sz="1800"/>
              <a:t>?  </a:t>
            </a:r>
            <a:r>
              <a:rPr lang="nl-BE" sz="2000"/>
              <a:t> </a:t>
            </a:r>
            <a:endParaRPr lang="nl-BE" sz="2000">
              <a:ea typeface="Calibri"/>
              <a:cs typeface="Calibri"/>
            </a:endParaRPr>
          </a:p>
          <a:p>
            <a:pPr marL="271145" indent="-271145">
              <a:buClr>
                <a:srgbClr val="6E68AE"/>
              </a:buClr>
              <a:buFont typeface="Arial" panose="020B0604020202020204" pitchFamily="34" charset="0"/>
              <a:buChar char="•"/>
            </a:pPr>
            <a:r>
              <a:rPr lang="nl-BE" err="1">
                <a:solidFill>
                  <a:srgbClr val="000000"/>
                </a:solidFill>
              </a:rPr>
              <a:t>Toutes</a:t>
            </a:r>
            <a:r>
              <a:rPr lang="nl-BE">
                <a:solidFill>
                  <a:srgbClr val="000000"/>
                </a:solidFill>
              </a:rPr>
              <a:t> les </a:t>
            </a:r>
            <a:r>
              <a:rPr lang="nl-BE" err="1">
                <a:solidFill>
                  <a:srgbClr val="000000"/>
                </a:solidFill>
              </a:rPr>
              <a:t>communications</a:t>
            </a:r>
            <a:r>
              <a:rPr lang="nl-BE">
                <a:solidFill>
                  <a:srgbClr val="000000"/>
                </a:solidFill>
              </a:rPr>
              <a:t> se font via </a:t>
            </a:r>
            <a:r>
              <a:rPr lang="nl-BE" err="1">
                <a:solidFill>
                  <a:srgbClr val="000000"/>
                </a:solidFill>
              </a:rPr>
              <a:t>l'</a:t>
            </a:r>
            <a:r>
              <a:rPr lang="nl-BE" b="1" err="1">
                <a:solidFill>
                  <a:srgbClr val="000000"/>
                </a:solidFill>
              </a:rPr>
              <a:t>e</a:t>
            </a:r>
            <a:r>
              <a:rPr lang="nl-BE" b="1">
                <a:solidFill>
                  <a:srgbClr val="000000"/>
                </a:solidFill>
              </a:rPr>
              <a:t>-Box</a:t>
            </a:r>
            <a:endParaRPr lang="nl-BE" b="1">
              <a:solidFill>
                <a:srgbClr val="000000"/>
              </a:solidFill>
              <a:ea typeface="Calibri"/>
              <a:cs typeface="Calibri"/>
            </a:endParaRPr>
          </a:p>
          <a:p>
            <a:pPr marL="271145" indent="-271145">
              <a:buClr>
                <a:srgbClr val="6E68AE"/>
              </a:buClr>
              <a:buFont typeface="Arial" panose="020B0604020202020204" pitchFamily="34" charset="0"/>
              <a:buChar char="•"/>
            </a:pPr>
            <a:r>
              <a:rPr lang="nl-BE" b="1" err="1">
                <a:solidFill>
                  <a:srgbClr val="000000"/>
                </a:solidFill>
              </a:rPr>
              <a:t>Innovation</a:t>
            </a:r>
            <a:r>
              <a:rPr lang="nl-BE" b="1">
                <a:solidFill>
                  <a:srgbClr val="000000"/>
                </a:solidFill>
              </a:rPr>
              <a:t> Board</a:t>
            </a:r>
            <a:r>
              <a:rPr lang="nl-BE">
                <a:solidFill>
                  <a:srgbClr val="000000"/>
                </a:solidFill>
              </a:rPr>
              <a:t>: </a:t>
            </a:r>
            <a:r>
              <a:rPr lang="nl-BE" err="1">
                <a:solidFill>
                  <a:srgbClr val="000000"/>
                </a:solidFill>
                <a:ea typeface="+mn-lt"/>
                <a:cs typeface="+mn-lt"/>
              </a:rPr>
              <a:t>Comment</a:t>
            </a:r>
            <a:r>
              <a:rPr lang="nl-BE">
                <a:solidFill>
                  <a:srgbClr val="000000"/>
                </a:solidFill>
                <a:ea typeface="+mn-lt"/>
                <a:cs typeface="+mn-lt"/>
              </a:rPr>
              <a:t> </a:t>
            </a:r>
            <a:r>
              <a:rPr lang="nl-BE" err="1">
                <a:solidFill>
                  <a:srgbClr val="000000"/>
                </a:solidFill>
                <a:ea typeface="+mn-lt"/>
                <a:cs typeface="+mn-lt"/>
              </a:rPr>
              <a:t>pouvons-nous</a:t>
            </a:r>
            <a:r>
              <a:rPr lang="nl-BE">
                <a:solidFill>
                  <a:srgbClr val="000000"/>
                </a:solidFill>
                <a:ea typeface="+mn-lt"/>
                <a:cs typeface="+mn-lt"/>
              </a:rPr>
              <a:t> </a:t>
            </a:r>
            <a:r>
              <a:rPr lang="nl-BE" err="1">
                <a:solidFill>
                  <a:srgbClr val="000000"/>
                </a:solidFill>
                <a:ea typeface="+mn-lt"/>
                <a:cs typeface="+mn-lt"/>
              </a:rPr>
              <a:t>intégrer</a:t>
            </a:r>
            <a:r>
              <a:rPr lang="nl-BE">
                <a:solidFill>
                  <a:srgbClr val="000000"/>
                </a:solidFill>
                <a:ea typeface="+mn-lt"/>
                <a:cs typeface="+mn-lt"/>
              </a:rPr>
              <a:t> </a:t>
            </a:r>
            <a:r>
              <a:rPr lang="nl-BE" err="1">
                <a:solidFill>
                  <a:srgbClr val="000000"/>
                </a:solidFill>
                <a:ea typeface="+mn-lt"/>
                <a:cs typeface="+mn-lt"/>
              </a:rPr>
              <a:t>l'IA</a:t>
            </a:r>
            <a:r>
              <a:rPr lang="nl-BE">
                <a:solidFill>
                  <a:srgbClr val="000000"/>
                </a:solidFill>
                <a:ea typeface="+mn-lt"/>
                <a:cs typeface="+mn-lt"/>
              </a:rPr>
              <a:t> dans </a:t>
            </a:r>
            <a:r>
              <a:rPr lang="nl-BE" err="1">
                <a:solidFill>
                  <a:srgbClr val="000000"/>
                </a:solidFill>
                <a:ea typeface="+mn-lt"/>
                <a:cs typeface="+mn-lt"/>
              </a:rPr>
              <a:t>nos</a:t>
            </a:r>
            <a:r>
              <a:rPr lang="nl-BE">
                <a:solidFill>
                  <a:srgbClr val="000000"/>
                </a:solidFill>
                <a:ea typeface="+mn-lt"/>
                <a:cs typeface="+mn-lt"/>
              </a:rPr>
              <a:t> services ?</a:t>
            </a:r>
            <a:endParaRPr lang="fr-BE">
              <a:ea typeface="+mn-lt"/>
              <a:cs typeface="+mn-lt"/>
            </a:endParaRPr>
          </a:p>
          <a:p>
            <a:pPr marL="271145" lvl="1" indent="0">
              <a:buFontTx/>
              <a:buNone/>
            </a:pPr>
            <a:endParaRPr lang="fr-FR">
              <a:ea typeface="Calibri" panose="020F0502020204030204"/>
              <a:cs typeface="Calibri" panose="020F0502020204030204"/>
            </a:endParaRPr>
          </a:p>
          <a:p>
            <a:pPr marL="271145" lvl="1" indent="0">
              <a:buFontTx/>
              <a:buNone/>
            </a:pPr>
            <a:endParaRPr lang="fr-FR">
              <a:ea typeface="Calibri" panose="020F0502020204030204"/>
              <a:cs typeface="Calibri" panose="020F0502020204030204"/>
            </a:endParaRPr>
          </a:p>
        </p:txBody>
      </p:sp>
      <p:sp>
        <p:nvSpPr>
          <p:cNvPr id="7" name="Rectangle 6">
            <a:extLst>
              <a:ext uri="{FF2B5EF4-FFF2-40B4-BE49-F238E27FC236}">
                <a16:creationId xmlns:a16="http://schemas.microsoft.com/office/drawing/2014/main" id="{506D7102-0364-BD0C-65EE-0A77D4DB2B59}"/>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66923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CFA12B-ED39-4FBD-AC61-162B902A9428}"/>
              </a:ext>
            </a:extLst>
          </p:cNvPr>
          <p:cNvSpPr>
            <a:spLocks noGrp="1"/>
          </p:cNvSpPr>
          <p:nvPr>
            <p:ph type="title"/>
          </p:nvPr>
        </p:nvSpPr>
        <p:spPr>
          <a:xfrm>
            <a:off x="840830" y="365124"/>
            <a:ext cx="10515600" cy="972000"/>
          </a:xfrm>
        </p:spPr>
        <p:txBody>
          <a:bodyPr anchor="t"/>
          <a:lstStyle/>
          <a:p>
            <a:r>
              <a:rPr lang="nl-BE" sz="2800" b="0" err="1">
                <a:solidFill>
                  <a:srgbClr val="6E68AE"/>
                </a:solidFill>
                <a:latin typeface="Poppins Bold"/>
                <a:ea typeface="Calibri"/>
                <a:cs typeface="Poppins Bold"/>
              </a:rPr>
              <a:t>Sanctions</a:t>
            </a:r>
            <a:r>
              <a:rPr lang="nl-BE" sz="2800" b="0">
                <a:solidFill>
                  <a:srgbClr val="6E68AE"/>
                </a:solidFill>
                <a:latin typeface="Poppins Bold"/>
                <a:ea typeface="Calibri"/>
                <a:cs typeface="Poppins Bold"/>
              </a:rPr>
              <a:t> </a:t>
            </a:r>
            <a:r>
              <a:rPr lang="nl-BE" sz="2800" b="0" err="1">
                <a:solidFill>
                  <a:srgbClr val="6E68AE"/>
                </a:solidFill>
                <a:latin typeface="Poppins Bold"/>
                <a:ea typeface="Calibri"/>
                <a:cs typeface="Poppins Bold"/>
              </a:rPr>
              <a:t>régionales</a:t>
            </a:r>
            <a:endParaRPr lang="nl-NL" err="1"/>
          </a:p>
        </p:txBody>
      </p:sp>
      <p:sp>
        <p:nvSpPr>
          <p:cNvPr id="6" name="Tekstvak 5">
            <a:extLst>
              <a:ext uri="{FF2B5EF4-FFF2-40B4-BE49-F238E27FC236}">
                <a16:creationId xmlns:a16="http://schemas.microsoft.com/office/drawing/2014/main" id="{852BA7AB-CACE-4C76-AE12-BF8009969754}"/>
              </a:ext>
            </a:extLst>
          </p:cNvPr>
          <p:cNvSpPr txBox="1"/>
          <p:nvPr/>
        </p:nvSpPr>
        <p:spPr>
          <a:xfrm>
            <a:off x="835569" y="1102222"/>
            <a:ext cx="10183335" cy="646331"/>
          </a:xfrm>
          <a:prstGeom prst="rect">
            <a:avLst/>
          </a:prstGeom>
          <a:noFill/>
        </p:spPr>
        <p:txBody>
          <a:bodyPr wrap="square" lIns="91440" tIns="45720" rIns="91440" bIns="45720" rtlCol="0" anchor="t">
            <a:spAutoFit/>
          </a:bodyPr>
          <a:lstStyle/>
          <a:p>
            <a:r>
              <a:rPr lang="nl-BE"/>
              <a:t>Du fait de la 6ème </a:t>
            </a:r>
            <a:r>
              <a:rPr lang="nl-BE" err="1"/>
              <a:t>réforme</a:t>
            </a:r>
            <a:r>
              <a:rPr lang="nl-BE"/>
              <a:t> de </a:t>
            </a:r>
            <a:r>
              <a:rPr lang="nl-BE" err="1"/>
              <a:t>l’Etat</a:t>
            </a:r>
            <a:r>
              <a:rPr lang="nl-BE"/>
              <a:t>, la </a:t>
            </a:r>
            <a:r>
              <a:rPr lang="nl-BE" err="1"/>
              <a:t>compétence</a:t>
            </a:r>
            <a:r>
              <a:rPr lang="nl-BE"/>
              <a:t> </a:t>
            </a:r>
            <a:r>
              <a:rPr lang="nl-BE" err="1"/>
              <a:t>décisionnelle</a:t>
            </a:r>
            <a:r>
              <a:rPr lang="nl-BE"/>
              <a:t> </a:t>
            </a:r>
            <a:r>
              <a:rPr lang="nl-BE" err="1"/>
              <a:t>relative</a:t>
            </a:r>
            <a:r>
              <a:rPr lang="nl-BE"/>
              <a:t> </a:t>
            </a:r>
            <a:r>
              <a:rPr lang="nl-BE" err="1"/>
              <a:t>aux</a:t>
            </a:r>
            <a:r>
              <a:rPr lang="nl-BE"/>
              <a:t> </a:t>
            </a:r>
            <a:r>
              <a:rPr lang="nl-BE" err="1"/>
              <a:t>sanctions</a:t>
            </a:r>
            <a:r>
              <a:rPr lang="nl-BE"/>
              <a:t> pour </a:t>
            </a:r>
            <a:r>
              <a:rPr lang="nl-BE" err="1"/>
              <a:t>indisponibilité</a:t>
            </a:r>
            <a:r>
              <a:rPr lang="nl-BE"/>
              <a:t> </a:t>
            </a:r>
            <a:r>
              <a:rPr lang="nl-BE" err="1"/>
              <a:t>active</a:t>
            </a:r>
            <a:r>
              <a:rPr lang="nl-BE"/>
              <a:t> </a:t>
            </a:r>
            <a:r>
              <a:rPr lang="nl-BE" err="1"/>
              <a:t>ou</a:t>
            </a:r>
            <a:r>
              <a:rPr lang="nl-BE"/>
              <a:t> </a:t>
            </a:r>
            <a:r>
              <a:rPr lang="nl-BE" err="1"/>
              <a:t>passive</a:t>
            </a:r>
            <a:r>
              <a:rPr lang="nl-BE"/>
              <a:t> a </a:t>
            </a:r>
            <a:r>
              <a:rPr lang="nl-BE" err="1"/>
              <a:t>été</a:t>
            </a:r>
            <a:r>
              <a:rPr lang="nl-BE"/>
              <a:t> </a:t>
            </a:r>
            <a:r>
              <a:rPr lang="nl-BE" err="1"/>
              <a:t>transférée</a:t>
            </a:r>
            <a:r>
              <a:rPr lang="nl-BE"/>
              <a:t> </a:t>
            </a:r>
            <a:r>
              <a:rPr lang="nl-BE" err="1"/>
              <a:t>aux</a:t>
            </a:r>
            <a:r>
              <a:rPr lang="nl-BE"/>
              <a:t> </a:t>
            </a:r>
            <a:r>
              <a:rPr lang="nl-BE" err="1"/>
              <a:t>Régions</a:t>
            </a:r>
            <a:endParaRPr lang="nl-NL" err="1"/>
          </a:p>
        </p:txBody>
      </p:sp>
      <p:sp>
        <p:nvSpPr>
          <p:cNvPr id="7" name="Tekstvak 6">
            <a:extLst>
              <a:ext uri="{FF2B5EF4-FFF2-40B4-BE49-F238E27FC236}">
                <a16:creationId xmlns:a16="http://schemas.microsoft.com/office/drawing/2014/main" id="{55DD863F-64EF-4358-B6BE-3B055AEA4CFE}"/>
              </a:ext>
            </a:extLst>
          </p:cNvPr>
          <p:cNvSpPr txBox="1"/>
          <p:nvPr/>
        </p:nvSpPr>
        <p:spPr>
          <a:xfrm>
            <a:off x="835569" y="1967626"/>
            <a:ext cx="10068075" cy="1200329"/>
          </a:xfrm>
          <a:prstGeom prst="rect">
            <a:avLst/>
          </a:prstGeom>
          <a:noFill/>
        </p:spPr>
        <p:txBody>
          <a:bodyPr wrap="square" lIns="91440" tIns="45720" rIns="91440" bIns="45720" rtlCol="0" anchor="t">
            <a:spAutoFit/>
          </a:bodyPr>
          <a:lstStyle/>
          <a:p>
            <a:r>
              <a:rPr lang="nl-BE"/>
              <a:t>Le </a:t>
            </a:r>
            <a:r>
              <a:rPr lang="nl-BE" err="1"/>
              <a:t>cadre</a:t>
            </a:r>
            <a:r>
              <a:rPr lang="nl-BE"/>
              <a:t> </a:t>
            </a:r>
            <a:r>
              <a:rPr lang="nl-BE" err="1"/>
              <a:t>fédéral</a:t>
            </a:r>
            <a:r>
              <a:rPr lang="nl-BE"/>
              <a:t> fixe les principes généraux du contrôle mais les régions peuvent en déterminer les modalités, ce qui peut entraîner des différences d’approches et de procédures entre régions qui se reflètent dans les chiffres.</a:t>
            </a:r>
            <a:endParaRPr lang="nl-NL"/>
          </a:p>
          <a:p>
            <a:endParaRPr lang="nl-BE">
              <a:ea typeface="Calibri"/>
              <a:cs typeface="Calibri"/>
            </a:endParaRPr>
          </a:p>
        </p:txBody>
      </p:sp>
      <p:sp>
        <p:nvSpPr>
          <p:cNvPr id="3" name="Rectangle 2">
            <a:extLst>
              <a:ext uri="{FF2B5EF4-FFF2-40B4-BE49-F238E27FC236}">
                <a16:creationId xmlns:a16="http://schemas.microsoft.com/office/drawing/2014/main" id="{593C2928-CCF3-4F68-D051-C1B424413237}"/>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jdelijke aanduiding voor dianummer 3">
            <a:extLst>
              <a:ext uri="{FF2B5EF4-FFF2-40B4-BE49-F238E27FC236}">
                <a16:creationId xmlns:a16="http://schemas.microsoft.com/office/drawing/2014/main" id="{49D5D8C3-A591-EBCB-811B-E7168BA071F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60</a:t>
            </a:fld>
            <a:endParaRPr lang="en-US" sz="1200">
              <a:solidFill>
                <a:schemeClr val="bg1"/>
              </a:solidFill>
            </a:endParaRPr>
          </a:p>
        </p:txBody>
      </p:sp>
      <p:pic>
        <p:nvPicPr>
          <p:cNvPr id="4" name="Afbeelding 3">
            <a:extLst>
              <a:ext uri="{FF2B5EF4-FFF2-40B4-BE49-F238E27FC236}">
                <a16:creationId xmlns:a16="http://schemas.microsoft.com/office/drawing/2014/main" id="{2BF821FB-1741-D721-8546-30FBDDA0A8DB}"/>
              </a:ext>
            </a:extLst>
          </p:cNvPr>
          <p:cNvPicPr>
            <a:picLocks noChangeAspect="1"/>
          </p:cNvPicPr>
          <p:nvPr/>
        </p:nvPicPr>
        <p:blipFill>
          <a:blip r:embed="rId3"/>
          <a:stretch>
            <a:fillRect/>
          </a:stretch>
        </p:blipFill>
        <p:spPr>
          <a:xfrm>
            <a:off x="971550" y="2785109"/>
            <a:ext cx="9932094" cy="3441261"/>
          </a:xfrm>
          <a:prstGeom prst="rect">
            <a:avLst/>
          </a:prstGeom>
        </p:spPr>
      </p:pic>
    </p:spTree>
    <p:extLst>
      <p:ext uri="{BB962C8B-B14F-4D97-AF65-F5344CB8AC3E}">
        <p14:creationId xmlns:p14="http://schemas.microsoft.com/office/powerpoint/2010/main" val="39292570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roquis, art, noir, noir et blanc&#10;&#10;Description générée automatiquement">
            <a:extLst>
              <a:ext uri="{FF2B5EF4-FFF2-40B4-BE49-F238E27FC236}">
                <a16:creationId xmlns:a16="http://schemas.microsoft.com/office/drawing/2014/main" id="{13EC521C-7502-66B4-2E7B-17954F9C1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9C13DF55-070A-307F-FCE1-6B7ADE644B29}"/>
              </a:ext>
            </a:extLst>
          </p:cNvPr>
          <p:cNvSpPr txBox="1">
            <a:spLocks/>
          </p:cNvSpPr>
          <p:nvPr/>
        </p:nvSpPr>
        <p:spPr>
          <a:xfrm>
            <a:off x="838200" y="814386"/>
            <a:ext cx="9439031" cy="4695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BE" sz="7200">
                <a:solidFill>
                  <a:srgbClr val="6E68AE"/>
                </a:solidFill>
                <a:latin typeface="Poppins Bold" panose="00000800000000000000" pitchFamily="2" charset="0"/>
                <a:cs typeface="Poppins Bold" panose="00000800000000000000" pitchFamily="2" charset="0"/>
              </a:rPr>
              <a:t>FONDS DE FERMETURE D’ENTREPRISES</a:t>
            </a:r>
            <a:endParaRPr lang="en-US" sz="7200" b="0">
              <a:solidFill>
                <a:srgbClr val="6E68AE"/>
              </a:solidFill>
              <a:latin typeface="Poppins" panose="00000500000000000000" pitchFamily="2" charset="0"/>
              <a:cs typeface="Poppins" panose="00000500000000000000" pitchFamily="2" charset="0"/>
            </a:endParaRPr>
          </a:p>
        </p:txBody>
      </p:sp>
      <p:sp>
        <p:nvSpPr>
          <p:cNvPr id="7" name="Tijdelijke aanduiding voor dianummer 3">
            <a:extLst>
              <a:ext uri="{FF2B5EF4-FFF2-40B4-BE49-F238E27FC236}">
                <a16:creationId xmlns:a16="http://schemas.microsoft.com/office/drawing/2014/main" id="{75D51FC2-A9F9-543B-7734-AED6FBE9C3CF}"/>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61</a:t>
            </a:fld>
            <a:endParaRPr lang="en-US" sz="1200">
              <a:solidFill>
                <a:schemeClr val="bg1"/>
              </a:solidFill>
            </a:endParaRPr>
          </a:p>
        </p:txBody>
      </p:sp>
    </p:spTree>
    <p:extLst>
      <p:ext uri="{BB962C8B-B14F-4D97-AF65-F5344CB8AC3E}">
        <p14:creationId xmlns:p14="http://schemas.microsoft.com/office/powerpoint/2010/main" val="323908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5050E9E-CB70-44B1-A3EB-D5885E483AEB}"/>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Chiffres-clés FFE en 2023</a:t>
            </a:r>
          </a:p>
        </p:txBody>
      </p:sp>
      <p:sp>
        <p:nvSpPr>
          <p:cNvPr id="2" name="Rectangle 1">
            <a:extLst>
              <a:ext uri="{FF2B5EF4-FFF2-40B4-BE49-F238E27FC236}">
                <a16:creationId xmlns:a16="http://schemas.microsoft.com/office/drawing/2014/main" id="{9AE376F2-E003-0590-371F-8B58928A5B89}"/>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ijdelijke aanduiding voor dianummer 3">
            <a:extLst>
              <a:ext uri="{FF2B5EF4-FFF2-40B4-BE49-F238E27FC236}">
                <a16:creationId xmlns:a16="http://schemas.microsoft.com/office/drawing/2014/main" id="{069F9001-8E24-E9E4-A877-810C3B1EAFFE}"/>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62</a:t>
            </a:fld>
            <a:endParaRPr lang="en-US" sz="1200">
              <a:solidFill>
                <a:schemeClr val="bg1"/>
              </a:solidFill>
            </a:endParaRPr>
          </a:p>
        </p:txBody>
      </p:sp>
      <p:pic>
        <p:nvPicPr>
          <p:cNvPr id="6" name="Image 5" descr="Une image contenant texte, capture d’écran, Police, diagramme&#10;&#10;Description générée automatiquement">
            <a:extLst>
              <a:ext uri="{FF2B5EF4-FFF2-40B4-BE49-F238E27FC236}">
                <a16:creationId xmlns:a16="http://schemas.microsoft.com/office/drawing/2014/main" id="{73508CE7-E1F7-A726-0AB1-AE0B8210B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523" y="975085"/>
            <a:ext cx="9652846" cy="5604014"/>
          </a:xfrm>
          <a:prstGeom prst="rect">
            <a:avLst/>
          </a:prstGeom>
        </p:spPr>
      </p:pic>
    </p:spTree>
    <p:extLst>
      <p:ext uri="{BB962C8B-B14F-4D97-AF65-F5344CB8AC3E}">
        <p14:creationId xmlns:p14="http://schemas.microsoft.com/office/powerpoint/2010/main" val="1354517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11768-7FE0-4A56-97FF-7110C01DBB79}"/>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Perte d’emplois en 2023</a:t>
            </a:r>
          </a:p>
        </p:txBody>
      </p:sp>
      <p:sp>
        <p:nvSpPr>
          <p:cNvPr id="3" name="Rectangle 2">
            <a:extLst>
              <a:ext uri="{FF2B5EF4-FFF2-40B4-BE49-F238E27FC236}">
                <a16:creationId xmlns:a16="http://schemas.microsoft.com/office/drawing/2014/main" id="{872760B3-C7B6-14F9-C81F-F5247C510F66}"/>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32083E06-D47B-DAE8-5584-C986EC03F0CD}"/>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63</a:t>
            </a:fld>
            <a:endParaRPr lang="en-US" sz="1200">
              <a:solidFill>
                <a:schemeClr val="bg1"/>
              </a:solidFill>
            </a:endParaRPr>
          </a:p>
        </p:txBody>
      </p:sp>
      <p:pic>
        <p:nvPicPr>
          <p:cNvPr id="17" name="Image 16">
            <a:extLst>
              <a:ext uri="{FF2B5EF4-FFF2-40B4-BE49-F238E27FC236}">
                <a16:creationId xmlns:a16="http://schemas.microsoft.com/office/drawing/2014/main" id="{7F4B82BB-B1BE-BDE4-5936-2D4D97D5BF56}"/>
              </a:ext>
            </a:extLst>
          </p:cNvPr>
          <p:cNvPicPr>
            <a:picLocks noChangeAspect="1"/>
          </p:cNvPicPr>
          <p:nvPr/>
        </p:nvPicPr>
        <p:blipFill>
          <a:blip r:embed="rId2"/>
          <a:stretch>
            <a:fillRect/>
          </a:stretch>
        </p:blipFill>
        <p:spPr>
          <a:xfrm>
            <a:off x="838200" y="1100332"/>
            <a:ext cx="10715625" cy="4959462"/>
          </a:xfrm>
          <a:prstGeom prst="rect">
            <a:avLst/>
          </a:prstGeom>
        </p:spPr>
      </p:pic>
    </p:spTree>
    <p:extLst>
      <p:ext uri="{BB962C8B-B14F-4D97-AF65-F5344CB8AC3E}">
        <p14:creationId xmlns:p14="http://schemas.microsoft.com/office/powerpoint/2010/main" val="1363272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837CC-7EBA-4ED6-9E9A-B10A2FC9FF3C}"/>
              </a:ext>
            </a:extLst>
          </p:cNvPr>
          <p:cNvPicPr>
            <a:picLocks noChangeAspect="1"/>
          </p:cNvPicPr>
          <p:nvPr/>
        </p:nvPicPr>
        <p:blipFill>
          <a:blip r:embed="rId2"/>
          <a:stretch>
            <a:fillRect/>
          </a:stretch>
        </p:blipFill>
        <p:spPr>
          <a:xfrm>
            <a:off x="838200" y="1981102"/>
            <a:ext cx="10515600" cy="3074771"/>
          </a:xfrm>
          <a:prstGeom prst="rect">
            <a:avLst/>
          </a:prstGeom>
        </p:spPr>
      </p:pic>
      <p:sp>
        <p:nvSpPr>
          <p:cNvPr id="2" name="Titel 1">
            <a:extLst>
              <a:ext uri="{FF2B5EF4-FFF2-40B4-BE49-F238E27FC236}">
                <a16:creationId xmlns:a16="http://schemas.microsoft.com/office/drawing/2014/main" id="{9705D188-DC3C-4E29-A38B-3DE44D5F83CF}"/>
              </a:ext>
            </a:extLst>
          </p:cNvPr>
          <p:cNvSpPr>
            <a:spLocks noGrp="1"/>
          </p:cNvSpPr>
          <p:nvPr>
            <p:ph type="title"/>
          </p:nvPr>
        </p:nvSpPr>
        <p:spPr/>
        <p:txBody>
          <a:bodyPr anchor="t">
            <a:normAutofit/>
          </a:bodyPr>
          <a:lstStyle/>
          <a:p>
            <a:r>
              <a:rPr lang="fr-BE" sz="2800" b="0">
                <a:solidFill>
                  <a:srgbClr val="6E68AE"/>
                </a:solidFill>
                <a:latin typeface="Poppins Bold" panose="00000800000000000000" pitchFamily="2" charset="0"/>
                <a:cs typeface="Poppins Bold" panose="00000800000000000000" pitchFamily="2" charset="0"/>
              </a:rPr>
              <a:t>Evolution du nombre de bénéficiaires payés</a:t>
            </a:r>
          </a:p>
        </p:txBody>
      </p:sp>
      <p:sp>
        <p:nvSpPr>
          <p:cNvPr id="3" name="Rectangle 2">
            <a:extLst>
              <a:ext uri="{FF2B5EF4-FFF2-40B4-BE49-F238E27FC236}">
                <a16:creationId xmlns:a16="http://schemas.microsoft.com/office/drawing/2014/main" id="{8C8A9E69-FE6E-8B25-CF8F-B161B0F5A631}"/>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ijdelijke aanduiding voor dianummer 3">
            <a:extLst>
              <a:ext uri="{FF2B5EF4-FFF2-40B4-BE49-F238E27FC236}">
                <a16:creationId xmlns:a16="http://schemas.microsoft.com/office/drawing/2014/main" id="{0DCF50BC-817C-78E1-948D-60C218D80E9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64</a:t>
            </a:fld>
            <a:endParaRPr lang="en-US" sz="1200">
              <a:solidFill>
                <a:schemeClr val="bg1"/>
              </a:solidFill>
            </a:endParaRPr>
          </a:p>
        </p:txBody>
      </p:sp>
      <p:sp>
        <p:nvSpPr>
          <p:cNvPr id="9" name="Ovaal 5">
            <a:extLst>
              <a:ext uri="{FF2B5EF4-FFF2-40B4-BE49-F238E27FC236}">
                <a16:creationId xmlns:a16="http://schemas.microsoft.com/office/drawing/2014/main" id="{B0D8D957-66E7-D816-182E-A8EC422097AF}"/>
              </a:ext>
            </a:extLst>
          </p:cNvPr>
          <p:cNvSpPr/>
          <p:nvPr/>
        </p:nvSpPr>
        <p:spPr>
          <a:xfrm>
            <a:off x="10892092" y="4694510"/>
            <a:ext cx="560132" cy="474390"/>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BE"/>
          </a:p>
        </p:txBody>
      </p:sp>
      <p:sp>
        <p:nvSpPr>
          <p:cNvPr id="10" name="Ovaal 5">
            <a:extLst>
              <a:ext uri="{FF2B5EF4-FFF2-40B4-BE49-F238E27FC236}">
                <a16:creationId xmlns:a16="http://schemas.microsoft.com/office/drawing/2014/main" id="{9B5B153A-DAB0-2609-ACDC-AAC69B506E6B}"/>
              </a:ext>
            </a:extLst>
          </p:cNvPr>
          <p:cNvSpPr/>
          <p:nvPr/>
        </p:nvSpPr>
        <p:spPr>
          <a:xfrm>
            <a:off x="10892092" y="3281292"/>
            <a:ext cx="560132" cy="474390"/>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BE"/>
          </a:p>
        </p:txBody>
      </p:sp>
    </p:spTree>
    <p:extLst>
      <p:ext uri="{BB962C8B-B14F-4D97-AF65-F5344CB8AC3E}">
        <p14:creationId xmlns:p14="http://schemas.microsoft.com/office/powerpoint/2010/main" val="1563285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roquis, art, noir, noir et blanc&#10;&#10;Description générée automatiquement">
            <a:extLst>
              <a:ext uri="{FF2B5EF4-FFF2-40B4-BE49-F238E27FC236}">
                <a16:creationId xmlns:a16="http://schemas.microsoft.com/office/drawing/2014/main" id="{8E75E44F-BB85-860D-7F2D-3020727CF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6" name="Titel 4">
            <a:extLst>
              <a:ext uri="{FF2B5EF4-FFF2-40B4-BE49-F238E27FC236}">
                <a16:creationId xmlns:a16="http://schemas.microsoft.com/office/drawing/2014/main" id="{A27567A8-10AD-35EC-D084-13CEE08E2E8C}"/>
              </a:ext>
            </a:extLst>
          </p:cNvPr>
          <p:cNvSpPr txBox="1">
            <a:spLocks/>
          </p:cNvSpPr>
          <p:nvPr/>
        </p:nvSpPr>
        <p:spPr>
          <a:xfrm>
            <a:off x="838200" y="814386"/>
            <a:ext cx="9439031" cy="4695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BE" sz="7200">
                <a:solidFill>
                  <a:srgbClr val="6E68AE"/>
                </a:solidFill>
                <a:latin typeface="Poppins Bold"/>
                <a:ea typeface="Calibri"/>
                <a:cs typeface="Poppins Bold"/>
              </a:rPr>
              <a:t>Perspectives </a:t>
            </a:r>
            <a:endParaRPr lang="nl-NL">
              <a:latin typeface="Calibri" panose="020F0502020204030204"/>
              <a:ea typeface="Calibri"/>
              <a:cs typeface="Calibri" panose="020F0502020204030204"/>
            </a:endParaRPr>
          </a:p>
          <a:p>
            <a:r>
              <a:rPr lang="fr-BE" sz="7200">
                <a:solidFill>
                  <a:srgbClr val="6E68AE"/>
                </a:solidFill>
                <a:latin typeface="Poppins Bold"/>
                <a:ea typeface="Calibri"/>
                <a:cs typeface="Poppins Bold"/>
              </a:rPr>
              <a:t>2024</a:t>
            </a:r>
            <a:endParaRPr lang="nl-NL">
              <a:ea typeface="Calibri"/>
              <a:cs typeface="Calibri"/>
            </a:endParaRPr>
          </a:p>
        </p:txBody>
      </p:sp>
      <p:sp>
        <p:nvSpPr>
          <p:cNvPr id="12" name="Tijdelijke aanduiding voor dianummer 3">
            <a:extLst>
              <a:ext uri="{FF2B5EF4-FFF2-40B4-BE49-F238E27FC236}">
                <a16:creationId xmlns:a16="http://schemas.microsoft.com/office/drawing/2014/main" id="{26A53BB5-4A1B-9858-B1D2-71C0C6640E82}"/>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65</a:t>
            </a:fld>
            <a:endParaRPr lang="en-US" sz="1200">
              <a:solidFill>
                <a:schemeClr val="bg1"/>
              </a:solidFill>
            </a:endParaRPr>
          </a:p>
        </p:txBody>
      </p:sp>
    </p:spTree>
    <p:extLst>
      <p:ext uri="{BB962C8B-B14F-4D97-AF65-F5344CB8AC3E}">
        <p14:creationId xmlns:p14="http://schemas.microsoft.com/office/powerpoint/2010/main" val="267441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8D0B6-8DBB-4C3B-8BE2-8EFFDCD83078}"/>
              </a:ext>
            </a:extLst>
          </p:cNvPr>
          <p:cNvSpPr>
            <a:spLocks noGrp="1"/>
          </p:cNvSpPr>
          <p:nvPr>
            <p:ph type="title"/>
          </p:nvPr>
        </p:nvSpPr>
        <p:spPr>
          <a:xfrm>
            <a:off x="838200" y="336563"/>
            <a:ext cx="8750300" cy="972000"/>
          </a:xfrm>
        </p:spPr>
        <p:txBody>
          <a:bodyPr anchor="t"/>
          <a:lstStyle/>
          <a:p>
            <a:r>
              <a:rPr lang="nl-BE" sz="2800" b="0" err="1">
                <a:solidFill>
                  <a:srgbClr val="6E68AE"/>
                </a:solidFill>
                <a:latin typeface="Poppins Bold" panose="00000800000000000000" pitchFamily="2" charset="0"/>
                <a:cs typeface="Poppins Bold" panose="00000800000000000000" pitchFamily="2" charset="0"/>
              </a:rPr>
              <a:t>Prévisions</a:t>
            </a:r>
            <a:endParaRPr lang="nl-NL" sz="2800" b="0">
              <a:solidFill>
                <a:srgbClr val="6E68AE"/>
              </a:solidFill>
              <a:latin typeface="Poppins Bold" panose="00000800000000000000" pitchFamily="2" charset="0"/>
              <a:cs typeface="Poppins Bold" panose="00000800000000000000" pitchFamily="2" charset="0"/>
            </a:endParaRPr>
          </a:p>
        </p:txBody>
      </p:sp>
      <p:sp>
        <p:nvSpPr>
          <p:cNvPr id="6" name="Tekstvak 5">
            <a:extLst>
              <a:ext uri="{FF2B5EF4-FFF2-40B4-BE49-F238E27FC236}">
                <a16:creationId xmlns:a16="http://schemas.microsoft.com/office/drawing/2014/main" id="{5943EC96-B2A2-4B94-983B-75339E4232B8}"/>
              </a:ext>
            </a:extLst>
          </p:cNvPr>
          <p:cNvSpPr txBox="1"/>
          <p:nvPr/>
        </p:nvSpPr>
        <p:spPr>
          <a:xfrm>
            <a:off x="798715" y="5483465"/>
            <a:ext cx="11389159" cy="523220"/>
          </a:xfrm>
          <a:prstGeom prst="rect">
            <a:avLst/>
          </a:prstGeom>
          <a:noFill/>
        </p:spPr>
        <p:txBody>
          <a:bodyPr wrap="square" lIns="91440" tIns="45720" rIns="91440" bIns="45720" rtlCol="0" anchor="t">
            <a:spAutoFit/>
          </a:bodyPr>
          <a:lstStyle/>
          <a:p>
            <a:r>
              <a:rPr lang="nl-BE" sz="1400">
                <a:ea typeface="+mn-lt"/>
                <a:cs typeface="+mn-lt"/>
              </a:rPr>
              <a:t>Les </a:t>
            </a:r>
            <a:r>
              <a:rPr lang="nl-BE" sz="1400" err="1">
                <a:ea typeface="+mn-lt"/>
                <a:cs typeface="+mn-lt"/>
              </a:rPr>
              <a:t>défis</a:t>
            </a:r>
            <a:r>
              <a:rPr lang="nl-BE" sz="1400">
                <a:ea typeface="+mn-lt"/>
                <a:cs typeface="+mn-lt"/>
              </a:rPr>
              <a:t> pour </a:t>
            </a:r>
            <a:r>
              <a:rPr lang="nl-BE" sz="1400" err="1">
                <a:ea typeface="+mn-lt"/>
                <a:cs typeface="+mn-lt"/>
              </a:rPr>
              <a:t>l'avenir</a:t>
            </a:r>
            <a:r>
              <a:rPr lang="nl-BE" sz="1400">
                <a:ea typeface="+mn-lt"/>
                <a:cs typeface="+mn-lt"/>
              </a:rPr>
              <a:t> </a:t>
            </a:r>
            <a:r>
              <a:rPr lang="nl-BE" sz="1400" err="1">
                <a:ea typeface="+mn-lt"/>
                <a:cs typeface="+mn-lt"/>
              </a:rPr>
              <a:t>sont</a:t>
            </a:r>
            <a:r>
              <a:rPr lang="nl-BE" sz="1400">
                <a:ea typeface="+mn-lt"/>
                <a:cs typeface="+mn-lt"/>
              </a:rPr>
              <a:t> les </a:t>
            </a:r>
            <a:r>
              <a:rPr lang="nl-BE" sz="1400" err="1">
                <a:ea typeface="+mn-lt"/>
                <a:cs typeface="+mn-lt"/>
              </a:rPr>
              <a:t>tensions</a:t>
            </a:r>
            <a:r>
              <a:rPr lang="nl-BE" sz="1400">
                <a:ea typeface="+mn-lt"/>
                <a:cs typeface="+mn-lt"/>
              </a:rPr>
              <a:t> </a:t>
            </a:r>
            <a:r>
              <a:rPr lang="nl-BE" sz="1400" err="1">
                <a:ea typeface="+mn-lt"/>
                <a:cs typeface="+mn-lt"/>
              </a:rPr>
              <a:t>géopolitiques</a:t>
            </a:r>
            <a:r>
              <a:rPr lang="nl-BE" sz="1400">
                <a:ea typeface="+mn-lt"/>
                <a:cs typeface="+mn-lt"/>
              </a:rPr>
              <a:t> </a:t>
            </a:r>
            <a:r>
              <a:rPr lang="nl-BE" sz="1400" err="1">
                <a:ea typeface="+mn-lt"/>
                <a:cs typeface="+mn-lt"/>
              </a:rPr>
              <a:t>actuelles</a:t>
            </a:r>
            <a:r>
              <a:rPr lang="nl-BE" sz="1400">
                <a:ea typeface="+mn-lt"/>
                <a:cs typeface="+mn-lt"/>
              </a:rPr>
              <a:t> </a:t>
            </a:r>
            <a:r>
              <a:rPr lang="nl-BE" sz="1400" err="1">
                <a:ea typeface="+mn-lt"/>
                <a:cs typeface="+mn-lt"/>
              </a:rPr>
              <a:t>ainsi</a:t>
            </a:r>
            <a:r>
              <a:rPr lang="nl-BE" sz="1400">
                <a:ea typeface="+mn-lt"/>
                <a:cs typeface="+mn-lt"/>
              </a:rPr>
              <a:t> que les </a:t>
            </a:r>
            <a:r>
              <a:rPr lang="nl-BE" sz="1400" err="1">
                <a:ea typeface="+mn-lt"/>
                <a:cs typeface="+mn-lt"/>
              </a:rPr>
              <a:t>défis</a:t>
            </a:r>
            <a:r>
              <a:rPr lang="nl-BE" sz="1400">
                <a:ea typeface="+mn-lt"/>
                <a:cs typeface="+mn-lt"/>
              </a:rPr>
              <a:t> </a:t>
            </a:r>
            <a:r>
              <a:rPr lang="nl-BE" sz="1400" err="1">
                <a:ea typeface="+mn-lt"/>
                <a:cs typeface="+mn-lt"/>
              </a:rPr>
              <a:t>auxquels</a:t>
            </a:r>
            <a:r>
              <a:rPr lang="nl-BE" sz="1400">
                <a:ea typeface="+mn-lt"/>
                <a:cs typeface="+mn-lt"/>
              </a:rPr>
              <a:t> la </a:t>
            </a:r>
            <a:r>
              <a:rPr lang="nl-BE" sz="1400" err="1">
                <a:ea typeface="+mn-lt"/>
                <a:cs typeface="+mn-lt"/>
              </a:rPr>
              <a:t>sécurité</a:t>
            </a:r>
            <a:r>
              <a:rPr lang="nl-BE" sz="1400">
                <a:ea typeface="+mn-lt"/>
                <a:cs typeface="+mn-lt"/>
              </a:rPr>
              <a:t> sociale et </a:t>
            </a:r>
            <a:r>
              <a:rPr lang="nl-BE" sz="1400" err="1">
                <a:ea typeface="+mn-lt"/>
                <a:cs typeface="+mn-lt"/>
              </a:rPr>
              <a:t>le</a:t>
            </a:r>
            <a:r>
              <a:rPr lang="nl-BE" sz="1400">
                <a:ea typeface="+mn-lt"/>
                <a:cs typeface="+mn-lt"/>
              </a:rPr>
              <a:t> marché du </a:t>
            </a:r>
            <a:r>
              <a:rPr lang="nl-BE" sz="1400" err="1">
                <a:ea typeface="+mn-lt"/>
                <a:cs typeface="+mn-lt"/>
              </a:rPr>
              <a:t>travail</a:t>
            </a:r>
            <a:r>
              <a:rPr lang="nl-BE" sz="1400">
                <a:ea typeface="+mn-lt"/>
                <a:cs typeface="+mn-lt"/>
              </a:rPr>
              <a:t> </a:t>
            </a:r>
            <a:r>
              <a:rPr lang="nl-BE" sz="1400" err="1">
                <a:ea typeface="+mn-lt"/>
                <a:cs typeface="+mn-lt"/>
              </a:rPr>
              <a:t>étaient</a:t>
            </a:r>
            <a:r>
              <a:rPr lang="nl-BE" sz="1400">
                <a:ea typeface="+mn-lt"/>
                <a:cs typeface="+mn-lt"/>
              </a:rPr>
              <a:t> déjà </a:t>
            </a:r>
            <a:r>
              <a:rPr lang="nl-BE" sz="1400" err="1">
                <a:ea typeface="+mn-lt"/>
                <a:cs typeface="+mn-lt"/>
              </a:rPr>
              <a:t>confrontés</a:t>
            </a:r>
            <a:r>
              <a:rPr lang="nl-BE" sz="1400">
                <a:ea typeface="+mn-lt"/>
                <a:cs typeface="+mn-lt"/>
              </a:rPr>
              <a:t> </a:t>
            </a:r>
            <a:r>
              <a:rPr lang="nl-BE" sz="1400" err="1">
                <a:ea typeface="+mn-lt"/>
                <a:cs typeface="+mn-lt"/>
              </a:rPr>
              <a:t>avant</a:t>
            </a:r>
            <a:r>
              <a:rPr lang="nl-BE" sz="1400">
                <a:ea typeface="+mn-lt"/>
                <a:cs typeface="+mn-lt"/>
              </a:rPr>
              <a:t> la pandémie, </a:t>
            </a:r>
            <a:r>
              <a:rPr lang="nl-BE" sz="1400" err="1">
                <a:ea typeface="+mn-lt"/>
                <a:cs typeface="+mn-lt"/>
              </a:rPr>
              <a:t>tels</a:t>
            </a:r>
            <a:r>
              <a:rPr lang="nl-BE" sz="1400">
                <a:ea typeface="+mn-lt"/>
                <a:cs typeface="+mn-lt"/>
              </a:rPr>
              <a:t> que </a:t>
            </a:r>
            <a:r>
              <a:rPr lang="nl-BE" sz="1400" err="1">
                <a:ea typeface="+mn-lt"/>
                <a:cs typeface="+mn-lt"/>
              </a:rPr>
              <a:t>le</a:t>
            </a:r>
            <a:r>
              <a:rPr lang="nl-BE" sz="1400">
                <a:ea typeface="+mn-lt"/>
                <a:cs typeface="+mn-lt"/>
              </a:rPr>
              <a:t> </a:t>
            </a:r>
            <a:r>
              <a:rPr lang="nl-BE" sz="1400" err="1">
                <a:ea typeface="+mn-lt"/>
                <a:cs typeface="+mn-lt"/>
              </a:rPr>
              <a:t>vieillissement</a:t>
            </a:r>
            <a:r>
              <a:rPr lang="nl-BE" sz="1400">
                <a:ea typeface="+mn-lt"/>
                <a:cs typeface="+mn-lt"/>
              </a:rPr>
              <a:t> de la </a:t>
            </a:r>
            <a:r>
              <a:rPr lang="nl-BE" sz="1400" err="1">
                <a:ea typeface="+mn-lt"/>
                <a:cs typeface="+mn-lt"/>
              </a:rPr>
              <a:t>population</a:t>
            </a:r>
            <a:r>
              <a:rPr lang="nl-BE" sz="1400">
                <a:ea typeface="+mn-lt"/>
                <a:cs typeface="+mn-lt"/>
              </a:rPr>
              <a:t>, la </a:t>
            </a:r>
            <a:r>
              <a:rPr lang="nl-BE" sz="1400" err="1">
                <a:ea typeface="+mn-lt"/>
                <a:cs typeface="+mn-lt"/>
              </a:rPr>
              <a:t>numérisation</a:t>
            </a:r>
            <a:r>
              <a:rPr lang="nl-BE" sz="1400">
                <a:ea typeface="+mn-lt"/>
                <a:cs typeface="+mn-lt"/>
              </a:rPr>
              <a:t>, la </a:t>
            </a:r>
            <a:r>
              <a:rPr lang="nl-BE" sz="1400" err="1">
                <a:ea typeface="+mn-lt"/>
                <a:cs typeface="+mn-lt"/>
              </a:rPr>
              <a:t>proportion</a:t>
            </a:r>
            <a:r>
              <a:rPr lang="nl-BE" sz="1400">
                <a:ea typeface="+mn-lt"/>
                <a:cs typeface="+mn-lt"/>
              </a:rPr>
              <a:t> </a:t>
            </a:r>
            <a:r>
              <a:rPr lang="nl-BE" sz="1400" err="1">
                <a:ea typeface="+mn-lt"/>
                <a:cs typeface="+mn-lt"/>
              </a:rPr>
              <a:t>élevée</a:t>
            </a:r>
            <a:r>
              <a:rPr lang="nl-BE" sz="1400">
                <a:ea typeface="+mn-lt"/>
                <a:cs typeface="+mn-lt"/>
              </a:rPr>
              <a:t> de </a:t>
            </a:r>
            <a:r>
              <a:rPr lang="nl-BE" sz="1400" err="1">
                <a:ea typeface="+mn-lt"/>
                <a:cs typeface="+mn-lt"/>
              </a:rPr>
              <a:t>personnes</a:t>
            </a:r>
            <a:r>
              <a:rPr lang="nl-BE" sz="1400">
                <a:ea typeface="+mn-lt"/>
                <a:cs typeface="+mn-lt"/>
              </a:rPr>
              <a:t> </a:t>
            </a:r>
            <a:r>
              <a:rPr lang="nl-BE" sz="1400" err="1">
                <a:ea typeface="+mn-lt"/>
                <a:cs typeface="+mn-lt"/>
              </a:rPr>
              <a:t>inactives</a:t>
            </a:r>
            <a:r>
              <a:rPr lang="nl-BE" sz="1400">
                <a:ea typeface="+mn-lt"/>
                <a:cs typeface="+mn-lt"/>
              </a:rPr>
              <a:t>, etc.</a:t>
            </a:r>
            <a:endParaRPr lang="fr-FR">
              <a:ea typeface="+mn-lt"/>
              <a:cs typeface="+mn-lt"/>
            </a:endParaRPr>
          </a:p>
        </p:txBody>
      </p:sp>
      <p:sp>
        <p:nvSpPr>
          <p:cNvPr id="3" name="TextBox 5">
            <a:extLst>
              <a:ext uri="{FF2B5EF4-FFF2-40B4-BE49-F238E27FC236}">
                <a16:creationId xmlns:a16="http://schemas.microsoft.com/office/drawing/2014/main" id="{645DF059-B499-6639-6996-E7BA6AA70957}"/>
              </a:ext>
            </a:extLst>
          </p:cNvPr>
          <p:cNvSpPr txBox="1"/>
          <p:nvPr/>
        </p:nvSpPr>
        <p:spPr>
          <a:xfrm>
            <a:off x="798715" y="1083030"/>
            <a:ext cx="10438294" cy="830997"/>
          </a:xfrm>
          <a:prstGeom prst="rect">
            <a:avLst/>
          </a:prstGeom>
          <a:noFill/>
        </p:spPr>
        <p:txBody>
          <a:bodyPr wrap="square" lIns="91440" tIns="45720" rIns="91440" bIns="45720" rtlCol="0" anchor="t">
            <a:spAutoFit/>
          </a:bodyPr>
          <a:lstStyle/>
          <a:p>
            <a:r>
              <a:rPr lang="nl-BE" sz="1600" err="1">
                <a:ea typeface="+mn-lt"/>
                <a:cs typeface="+mn-lt"/>
                <a:sym typeface="Wingdings" panose="05000000000000000000" pitchFamily="2" charset="2"/>
              </a:rPr>
              <a:t>L'économie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belge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connaît</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actuellement</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un</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ralentissement</a:t>
            </a:r>
            <a:r>
              <a:rPr lang="nl-BE" sz="1600">
                <a:ea typeface="+mn-lt"/>
                <a:cs typeface="+mn-lt"/>
                <a:sym typeface="Wingdings" panose="05000000000000000000" pitchFamily="2" charset="2"/>
              </a:rPr>
              <a:t> de la </a:t>
            </a:r>
            <a:r>
              <a:rPr lang="nl-BE" sz="1600" err="1">
                <a:ea typeface="+mn-lt"/>
                <a:cs typeface="+mn-lt"/>
                <a:sym typeface="Wingdings" panose="05000000000000000000" pitchFamily="2" charset="2"/>
              </a:rPr>
              <a:t>croissance</a:t>
            </a:r>
            <a:r>
              <a:rPr lang="nl-BE" sz="1600">
                <a:ea typeface="+mn-lt"/>
                <a:cs typeface="+mn-lt"/>
                <a:sym typeface="Wingdings" panose="05000000000000000000" pitchFamily="2" charset="2"/>
              </a:rPr>
              <a:t>. En 2024, la </a:t>
            </a:r>
            <a:r>
              <a:rPr lang="nl-BE" sz="1600" err="1">
                <a:ea typeface="+mn-lt"/>
                <a:cs typeface="+mn-lt"/>
                <a:sym typeface="Wingdings" panose="05000000000000000000" pitchFamily="2" charset="2"/>
              </a:rPr>
              <a:t>croissance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devrait</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être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comparable</a:t>
            </a:r>
            <a:r>
              <a:rPr lang="nl-BE" sz="1600">
                <a:ea typeface="+mn-lt"/>
                <a:cs typeface="+mn-lt"/>
                <a:sym typeface="Wingdings" panose="05000000000000000000" pitchFamily="2" charset="2"/>
              </a:rPr>
              <a:t> à </a:t>
            </a:r>
            <a:r>
              <a:rPr lang="nl-BE" sz="1600" err="1">
                <a:ea typeface="+mn-lt"/>
                <a:cs typeface="+mn-lt"/>
                <a:sym typeface="Wingdings" panose="05000000000000000000" pitchFamily="2" charset="2"/>
              </a:rPr>
              <a:t>celle</a:t>
            </a:r>
            <a:r>
              <a:rPr lang="nl-BE" sz="1600">
                <a:ea typeface="+mn-lt"/>
                <a:cs typeface="+mn-lt"/>
                <a:sym typeface="Wingdings" panose="05000000000000000000" pitchFamily="2" charset="2"/>
              </a:rPr>
              <a:t> de 2023. </a:t>
            </a:r>
            <a:endParaRPr lang="fr-FR">
              <a:sym typeface="Wingdings" panose="05000000000000000000" pitchFamily="2" charset="2"/>
            </a:endParaRPr>
          </a:p>
          <a:p>
            <a:r>
              <a:rPr lang="nl-BE" sz="1600" err="1">
                <a:ea typeface="+mn-lt"/>
                <a:cs typeface="+mn-lt"/>
                <a:sym typeface="Wingdings" panose="05000000000000000000" pitchFamily="2" charset="2"/>
              </a:rPr>
              <a:t>L'emploi</a:t>
            </a:r>
            <a:r>
              <a:rPr lang="nl-BE" sz="1600">
                <a:ea typeface="+mn-lt"/>
                <a:cs typeface="+mn-lt"/>
                <a:sym typeface="Wingdings" panose="05000000000000000000" pitchFamily="2" charset="2"/>
              </a:rPr>
              <a:t> intérieur </a:t>
            </a:r>
            <a:r>
              <a:rPr lang="nl-BE" sz="1600" err="1">
                <a:ea typeface="+mn-lt"/>
                <a:cs typeface="+mn-lt"/>
                <a:sym typeface="Wingdings" panose="05000000000000000000" pitchFamily="2" charset="2"/>
              </a:rPr>
              <a:t>devrait</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augmenter</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alors</a:t>
            </a:r>
            <a:r>
              <a:rPr lang="nl-BE" sz="1600">
                <a:ea typeface="+mn-lt"/>
                <a:cs typeface="+mn-lt"/>
                <a:sym typeface="Wingdings" panose="05000000000000000000" pitchFamily="2" charset="2"/>
              </a:rPr>
              <a:t> que </a:t>
            </a:r>
            <a:r>
              <a:rPr lang="nl-BE" sz="1600" err="1">
                <a:ea typeface="+mn-lt"/>
                <a:cs typeface="+mn-lt"/>
                <a:sym typeface="Wingdings" panose="05000000000000000000" pitchFamily="2" charset="2"/>
              </a:rPr>
              <a:t>le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chômage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total</a:t>
            </a:r>
            <a:r>
              <a:rPr lang="nl-BE" sz="1600">
                <a:ea typeface="+mn-lt"/>
                <a:cs typeface="+mn-lt"/>
                <a:sym typeface="Wingdings" panose="05000000000000000000" pitchFamily="2" charset="2"/>
              </a:rPr>
              <a:t> et </a:t>
            </a:r>
            <a:r>
              <a:rPr lang="nl-BE" sz="1600" err="1">
                <a:ea typeface="+mn-lt"/>
                <a:cs typeface="+mn-lt"/>
                <a:sym typeface="Wingdings" panose="05000000000000000000" pitchFamily="2" charset="2"/>
              </a:rPr>
              <a:t>le</a:t>
            </a:r>
            <a:r>
              <a:rPr lang="nl-BE" sz="1600">
                <a:ea typeface="+mn-lt"/>
                <a:cs typeface="+mn-lt"/>
                <a:sym typeface="Wingdings" panose="05000000000000000000" pitchFamily="2" charset="2"/>
              </a:rPr>
              <a:t> </a:t>
            </a:r>
            <a:r>
              <a:rPr lang="nl-BE" sz="1600" err="1">
                <a:ea typeface="+mn-lt"/>
                <a:cs typeface="+mn-lt"/>
                <a:sym typeface="Wingdings" panose="05000000000000000000" pitchFamily="2" charset="2"/>
              </a:rPr>
              <a:t>chômage</a:t>
            </a:r>
            <a:r>
              <a:rPr lang="nl-BE" sz="1600">
                <a:ea typeface="+mn-lt"/>
                <a:cs typeface="+mn-lt"/>
                <a:sym typeface="Wingdings" panose="05000000000000000000" pitchFamily="2" charset="2"/>
              </a:rPr>
              <a:t> temporaire </a:t>
            </a:r>
            <a:r>
              <a:rPr lang="nl-BE" sz="1600" err="1">
                <a:ea typeface="+mn-lt"/>
                <a:cs typeface="+mn-lt"/>
                <a:sym typeface="Wingdings" panose="05000000000000000000" pitchFamily="2" charset="2"/>
              </a:rPr>
              <a:t>diminuent</a:t>
            </a:r>
            <a:r>
              <a:rPr lang="nl-BE" sz="1600">
                <a:ea typeface="+mn-lt"/>
                <a:cs typeface="+mn-lt"/>
                <a:sym typeface="Wingdings" panose="05000000000000000000" pitchFamily="2" charset="2"/>
              </a:rPr>
              <a:t>. </a:t>
            </a:r>
            <a:endParaRPr lang="en-GB">
              <a:cs typeface="Calibri"/>
            </a:endParaRPr>
          </a:p>
        </p:txBody>
      </p:sp>
      <p:sp>
        <p:nvSpPr>
          <p:cNvPr id="5" name="Rectangle 4">
            <a:extLst>
              <a:ext uri="{FF2B5EF4-FFF2-40B4-BE49-F238E27FC236}">
                <a16:creationId xmlns:a16="http://schemas.microsoft.com/office/drawing/2014/main" id="{08CDF97F-9DFB-7BD6-2AAE-3523605EED63}"/>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ijdelijke aanduiding voor dianummer 3">
            <a:extLst>
              <a:ext uri="{FF2B5EF4-FFF2-40B4-BE49-F238E27FC236}">
                <a16:creationId xmlns:a16="http://schemas.microsoft.com/office/drawing/2014/main" id="{42FE24BD-C33B-6D03-2A9E-0E4319469821}"/>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66</a:t>
            </a:fld>
            <a:endParaRPr lang="en-US" sz="1200">
              <a:solidFill>
                <a:schemeClr val="bg1"/>
              </a:solidFill>
            </a:endParaRPr>
          </a:p>
        </p:txBody>
      </p:sp>
      <p:sp>
        <p:nvSpPr>
          <p:cNvPr id="10" name="Rectangle : coins arrondis 9">
            <a:extLst>
              <a:ext uri="{FF2B5EF4-FFF2-40B4-BE49-F238E27FC236}">
                <a16:creationId xmlns:a16="http://schemas.microsoft.com/office/drawing/2014/main" id="{364DBE6F-F438-4B73-6FE2-AE59C84EA817}"/>
              </a:ext>
            </a:extLst>
          </p:cNvPr>
          <p:cNvSpPr/>
          <p:nvPr/>
        </p:nvSpPr>
        <p:spPr>
          <a:xfrm>
            <a:off x="3848100" y="4241844"/>
            <a:ext cx="596900" cy="596856"/>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A7F30E0B-549B-78F4-5135-642A281625A7}"/>
              </a:ext>
            </a:extLst>
          </p:cNvPr>
          <p:cNvSpPr/>
          <p:nvPr/>
        </p:nvSpPr>
        <p:spPr>
          <a:xfrm>
            <a:off x="8293100" y="4241844"/>
            <a:ext cx="596900" cy="596856"/>
          </a:xfrm>
          <a:prstGeom prst="roundRect">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Tijdelijke aanduiding voor inhoud 11">
            <a:extLst>
              <a:ext uri="{FF2B5EF4-FFF2-40B4-BE49-F238E27FC236}">
                <a16:creationId xmlns:a16="http://schemas.microsoft.com/office/drawing/2014/main" id="{A9A767D5-6BB4-EF11-6C25-C6CE4101AA5B}"/>
              </a:ext>
            </a:extLst>
          </p:cNvPr>
          <p:cNvPicPr>
            <a:picLocks noGrp="1" noChangeAspect="1"/>
          </p:cNvPicPr>
          <p:nvPr>
            <p:ph idx="1"/>
          </p:nvPr>
        </p:nvPicPr>
        <p:blipFill>
          <a:blip r:embed="rId3"/>
          <a:stretch>
            <a:fillRect/>
          </a:stretch>
        </p:blipFill>
        <p:spPr>
          <a:xfrm>
            <a:off x="794098" y="2132415"/>
            <a:ext cx="10286240" cy="2593170"/>
          </a:xfrm>
          <a:prstGeom prst="rect">
            <a:avLst/>
          </a:prstGeom>
        </p:spPr>
      </p:pic>
    </p:spTree>
    <p:extLst>
      <p:ext uri="{BB962C8B-B14F-4D97-AF65-F5344CB8AC3E}">
        <p14:creationId xmlns:p14="http://schemas.microsoft.com/office/powerpoint/2010/main" val="2209570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E7807D-31B3-4D0B-BD00-516E63D94D57}"/>
              </a:ext>
            </a:extLst>
          </p:cNvPr>
          <p:cNvSpPr>
            <a:spLocks noGrp="1"/>
          </p:cNvSpPr>
          <p:nvPr>
            <p:ph type="title"/>
          </p:nvPr>
        </p:nvSpPr>
        <p:spPr/>
        <p:txBody>
          <a:bodyPr>
            <a:normAutofit/>
          </a:bodyPr>
          <a:lstStyle/>
          <a:p>
            <a:r>
              <a:rPr lang="nl-NL" sz="2800" b="0" err="1">
                <a:solidFill>
                  <a:srgbClr val="6E68AE"/>
                </a:solidFill>
                <a:latin typeface="Poppins Bold" panose="00000800000000000000" pitchFamily="2" charset="0"/>
                <a:cs typeface="Poppins Bold" panose="00000800000000000000" pitchFamily="2" charset="0"/>
              </a:rPr>
              <a:t>Evolution</a:t>
            </a:r>
            <a:r>
              <a:rPr lang="nl-NL" sz="2800" b="0">
                <a:solidFill>
                  <a:srgbClr val="6E68AE"/>
                </a:solidFill>
                <a:latin typeface="Poppins Bold" panose="00000800000000000000" pitchFamily="2" charset="0"/>
                <a:cs typeface="Poppins Bold" panose="00000800000000000000" pitchFamily="2" charset="0"/>
              </a:rPr>
              <a:t> des </a:t>
            </a:r>
            <a:r>
              <a:rPr lang="nl-NL" sz="2800" b="0" err="1">
                <a:solidFill>
                  <a:srgbClr val="6E68AE"/>
                </a:solidFill>
                <a:latin typeface="Poppins Bold" panose="00000800000000000000" pitchFamily="2" charset="0"/>
                <a:cs typeface="Poppins Bold" panose="00000800000000000000" pitchFamily="2" charset="0"/>
              </a:rPr>
              <a:t>dépenses</a:t>
            </a:r>
            <a:r>
              <a:rPr lang="nl-NL" sz="2800" b="0">
                <a:solidFill>
                  <a:srgbClr val="6E68AE"/>
                </a:solidFill>
                <a:latin typeface="Poppins Bold" panose="00000800000000000000" pitchFamily="2" charset="0"/>
                <a:cs typeface="Poppins Bold" panose="00000800000000000000" pitchFamily="2" charset="0"/>
              </a:rPr>
              <a:t> pour les prestations </a:t>
            </a:r>
            <a:r>
              <a:rPr lang="nl-NL" sz="2800" b="0" err="1">
                <a:solidFill>
                  <a:srgbClr val="6E68AE"/>
                </a:solidFill>
                <a:latin typeface="Poppins Bold" panose="00000800000000000000" pitchFamily="2" charset="0"/>
                <a:cs typeface="Poppins Bold" panose="00000800000000000000" pitchFamily="2" charset="0"/>
              </a:rPr>
              <a:t>sociales</a:t>
            </a:r>
            <a:r>
              <a:rPr lang="nl-NL" sz="2800" b="0">
                <a:solidFill>
                  <a:srgbClr val="6E68AE"/>
                </a:solidFill>
                <a:latin typeface="Poppins Bold" panose="00000800000000000000" pitchFamily="2" charset="0"/>
                <a:cs typeface="Poppins Bold" panose="00000800000000000000" pitchFamily="2" charset="0"/>
              </a:rPr>
              <a:t> en </a:t>
            </a:r>
            <a:r>
              <a:rPr lang="nl-NL" sz="2800" b="0" err="1">
                <a:solidFill>
                  <a:srgbClr val="6E68AE"/>
                </a:solidFill>
                <a:latin typeface="Poppins Bold" panose="00000800000000000000" pitchFamily="2" charset="0"/>
                <a:cs typeface="Poppins Bold" panose="00000800000000000000" pitchFamily="2" charset="0"/>
              </a:rPr>
              <a:t>pourcentage</a:t>
            </a:r>
            <a:r>
              <a:rPr lang="nl-NL" sz="2800" b="0">
                <a:solidFill>
                  <a:srgbClr val="6E68AE"/>
                </a:solidFill>
                <a:latin typeface="Poppins Bold" panose="00000800000000000000" pitchFamily="2" charset="0"/>
                <a:cs typeface="Poppins Bold" panose="00000800000000000000" pitchFamily="2" charset="0"/>
              </a:rPr>
              <a:t> du PIB </a:t>
            </a:r>
          </a:p>
        </p:txBody>
      </p:sp>
      <p:pic>
        <p:nvPicPr>
          <p:cNvPr id="9" name="Tijdelijke aanduiding voor inhoud 8">
            <a:extLst>
              <a:ext uri="{FF2B5EF4-FFF2-40B4-BE49-F238E27FC236}">
                <a16:creationId xmlns:a16="http://schemas.microsoft.com/office/drawing/2014/main" id="{5A566B27-8A58-A1E9-F7E2-510907D9186B}"/>
              </a:ext>
            </a:extLst>
          </p:cNvPr>
          <p:cNvPicPr>
            <a:picLocks noGrp="1" noChangeAspect="1"/>
          </p:cNvPicPr>
          <p:nvPr>
            <p:ph idx="12"/>
          </p:nvPr>
        </p:nvPicPr>
        <p:blipFill>
          <a:blip r:embed="rId3"/>
          <a:stretch>
            <a:fillRect/>
          </a:stretch>
        </p:blipFill>
        <p:spPr>
          <a:xfrm>
            <a:off x="776006" y="3848998"/>
            <a:ext cx="10663518" cy="2418452"/>
          </a:xfrm>
          <a:prstGeom prst="rect">
            <a:avLst/>
          </a:prstGeom>
        </p:spPr>
      </p:pic>
      <p:sp>
        <p:nvSpPr>
          <p:cNvPr id="10" name="Ovaal 9">
            <a:extLst>
              <a:ext uri="{FF2B5EF4-FFF2-40B4-BE49-F238E27FC236}">
                <a16:creationId xmlns:a16="http://schemas.microsoft.com/office/drawing/2014/main" id="{F5870683-B14D-2D12-8E90-1BE1ADAFE9AC}"/>
              </a:ext>
            </a:extLst>
          </p:cNvPr>
          <p:cNvSpPr/>
          <p:nvPr/>
        </p:nvSpPr>
        <p:spPr>
          <a:xfrm>
            <a:off x="3524250" y="4038600"/>
            <a:ext cx="647700" cy="337297"/>
          </a:xfrm>
          <a:prstGeom prst="ellipse">
            <a:avLst/>
          </a:prstGeom>
          <a:noFill/>
          <a:ln w="19050">
            <a:solidFill>
              <a:srgbClr val="EB14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tangle 2">
            <a:extLst>
              <a:ext uri="{FF2B5EF4-FFF2-40B4-BE49-F238E27FC236}">
                <a16:creationId xmlns:a16="http://schemas.microsoft.com/office/drawing/2014/main" id="{21139DEA-6917-9A15-A74A-7A7DD99F0133}"/>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ijdelijke aanduiding voor dianummer 3">
            <a:extLst>
              <a:ext uri="{FF2B5EF4-FFF2-40B4-BE49-F238E27FC236}">
                <a16:creationId xmlns:a16="http://schemas.microsoft.com/office/drawing/2014/main" id="{D4E412ED-C4B0-8F93-4D9E-D0203022D884}"/>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67</a:t>
            </a:fld>
            <a:endParaRPr lang="en-US" sz="1200">
              <a:solidFill>
                <a:schemeClr val="bg1"/>
              </a:solidFill>
            </a:endParaRPr>
          </a:p>
        </p:txBody>
      </p:sp>
      <p:pic>
        <p:nvPicPr>
          <p:cNvPr id="8" name="Tijdelijke aanduiding voor inhoud 7">
            <a:extLst>
              <a:ext uri="{FF2B5EF4-FFF2-40B4-BE49-F238E27FC236}">
                <a16:creationId xmlns:a16="http://schemas.microsoft.com/office/drawing/2014/main" id="{5FD62C54-3312-0BE5-AF8A-A6DBB7711547}"/>
              </a:ext>
            </a:extLst>
          </p:cNvPr>
          <p:cNvPicPr>
            <a:picLocks noGrp="1" noChangeAspect="1"/>
          </p:cNvPicPr>
          <p:nvPr>
            <p:ph idx="11"/>
          </p:nvPr>
        </p:nvPicPr>
        <p:blipFill>
          <a:blip r:embed="rId4"/>
          <a:stretch>
            <a:fillRect/>
          </a:stretch>
        </p:blipFill>
        <p:spPr>
          <a:xfrm>
            <a:off x="923924" y="1526727"/>
            <a:ext cx="10515600" cy="1724639"/>
          </a:xfrm>
          <a:prstGeom prst="rect">
            <a:avLst/>
          </a:prstGeom>
        </p:spPr>
      </p:pic>
    </p:spTree>
    <p:extLst>
      <p:ext uri="{BB962C8B-B14F-4D97-AF65-F5344CB8AC3E}">
        <p14:creationId xmlns:p14="http://schemas.microsoft.com/office/powerpoint/2010/main" val="3710365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2A8B279-746C-C823-F09E-40FC239BCA29}"/>
              </a:ext>
            </a:extLst>
          </p:cNvPr>
          <p:cNvSpPr>
            <a:spLocks noGrp="1"/>
          </p:cNvSpPr>
          <p:nvPr>
            <p:ph type="title"/>
          </p:nvPr>
        </p:nvSpPr>
        <p:spPr/>
        <p:txBody>
          <a:bodyPr anchor="t">
            <a:normAutofit/>
          </a:bodyPr>
          <a:lstStyle/>
          <a:p>
            <a:r>
              <a:rPr lang="nl-BE" sz="2800" b="0">
                <a:solidFill>
                  <a:srgbClr val="6E68AE"/>
                </a:solidFill>
                <a:latin typeface="Poppins Bold" panose="00000800000000000000" pitchFamily="2" charset="0"/>
                <a:cs typeface="Poppins Bold" panose="00000800000000000000" pitchFamily="2" charset="0"/>
              </a:rPr>
              <a:t>Les </a:t>
            </a:r>
            <a:r>
              <a:rPr lang="nl-BE" sz="2800" b="0" err="1">
                <a:solidFill>
                  <a:srgbClr val="6E68AE"/>
                </a:solidFill>
                <a:latin typeface="Poppins Bold" panose="00000800000000000000" pitchFamily="2" charset="0"/>
                <a:cs typeface="Poppins Bold" panose="00000800000000000000" pitchFamily="2" charset="0"/>
              </a:rPr>
              <a:t>enjeux</a:t>
            </a:r>
            <a:r>
              <a:rPr lang="nl-BE" sz="2800" b="0">
                <a:solidFill>
                  <a:srgbClr val="6E68AE"/>
                </a:solidFill>
                <a:latin typeface="Poppins Bold" panose="00000800000000000000" pitchFamily="2" charset="0"/>
                <a:cs typeface="Poppins Bold" panose="00000800000000000000" pitchFamily="2" charset="0"/>
              </a:rPr>
              <a:t> pour </a:t>
            </a:r>
            <a:r>
              <a:rPr lang="nl-BE" sz="2800" b="0" err="1">
                <a:solidFill>
                  <a:srgbClr val="6E68AE"/>
                </a:solidFill>
                <a:latin typeface="Poppins Bold" panose="00000800000000000000" pitchFamily="2" charset="0"/>
                <a:cs typeface="Poppins Bold" panose="00000800000000000000" pitchFamily="2" charset="0"/>
              </a:rPr>
              <a:t>le</a:t>
            </a:r>
            <a:r>
              <a:rPr lang="nl-BE" sz="2800" b="0">
                <a:solidFill>
                  <a:srgbClr val="6E68AE"/>
                </a:solidFill>
                <a:latin typeface="Poppins Bold" panose="00000800000000000000" pitchFamily="2" charset="0"/>
                <a:cs typeface="Poppins Bold" panose="00000800000000000000" pitchFamily="2" charset="0"/>
              </a:rPr>
              <a:t> </a:t>
            </a:r>
            <a:r>
              <a:rPr lang="nl-BE" sz="2800" b="0" err="1">
                <a:solidFill>
                  <a:srgbClr val="6E68AE"/>
                </a:solidFill>
                <a:latin typeface="Poppins Bold" panose="00000800000000000000" pitchFamily="2" charset="0"/>
                <a:cs typeface="Poppins Bold" panose="00000800000000000000" pitchFamily="2" charset="0"/>
              </a:rPr>
              <a:t>futur</a:t>
            </a:r>
            <a:endParaRPr lang="nl-NL" sz="2800" b="0">
              <a:solidFill>
                <a:srgbClr val="6E68AE"/>
              </a:solidFill>
              <a:latin typeface="Poppins Bold" panose="00000800000000000000" pitchFamily="2" charset="0"/>
              <a:cs typeface="Poppins Bold" panose="00000800000000000000" pitchFamily="2" charset="0"/>
            </a:endParaRPr>
          </a:p>
        </p:txBody>
      </p:sp>
      <p:sp>
        <p:nvSpPr>
          <p:cNvPr id="4" name="Tijdelijke aanduiding voor inhoud 3">
            <a:extLst>
              <a:ext uri="{FF2B5EF4-FFF2-40B4-BE49-F238E27FC236}">
                <a16:creationId xmlns:a16="http://schemas.microsoft.com/office/drawing/2014/main" id="{A52A3ABC-7056-A8DD-BD91-B3B28512A0EC}"/>
              </a:ext>
            </a:extLst>
          </p:cNvPr>
          <p:cNvSpPr>
            <a:spLocks noGrp="1"/>
          </p:cNvSpPr>
          <p:nvPr>
            <p:ph idx="1"/>
          </p:nvPr>
        </p:nvSpPr>
        <p:spPr/>
        <p:txBody>
          <a:bodyPr vert="horz" lIns="91440" tIns="45720" rIns="91440" bIns="45720" rtlCol="0" anchor="t">
            <a:normAutofit fontScale="85000" lnSpcReduction="20000"/>
          </a:bodyPr>
          <a:lstStyle/>
          <a:p>
            <a:pPr marL="0" indent="0">
              <a:spcAft>
                <a:spcPts val="1200"/>
              </a:spcAft>
              <a:buNone/>
            </a:pPr>
            <a:r>
              <a:rPr lang="nl-BE" sz="2000" b="1" err="1">
                <a:solidFill>
                  <a:srgbClr val="504E59"/>
                </a:solidFill>
                <a:latin typeface="Poppins Bold"/>
                <a:cs typeface="Poppins Bold"/>
              </a:rPr>
              <a:t>Un</a:t>
            </a:r>
            <a:r>
              <a:rPr lang="nl-BE" sz="2000" b="1">
                <a:solidFill>
                  <a:srgbClr val="504E59"/>
                </a:solidFill>
                <a:latin typeface="Poppins Bold"/>
                <a:cs typeface="Poppins Bold"/>
              </a:rPr>
              <a:t> service au client de </a:t>
            </a:r>
            <a:r>
              <a:rPr lang="nl-BE" sz="2000" b="1" err="1">
                <a:solidFill>
                  <a:srgbClr val="504E59"/>
                </a:solidFill>
                <a:latin typeface="Poppins Bold"/>
                <a:cs typeface="Poppins Bold"/>
              </a:rPr>
              <a:t>qualité</a:t>
            </a:r>
            <a:r>
              <a:rPr lang="nl-BE" sz="2000" b="1">
                <a:solidFill>
                  <a:srgbClr val="504E59"/>
                </a:solidFill>
                <a:latin typeface="Poppins Bold"/>
                <a:cs typeface="Poppins Bold"/>
              </a:rPr>
              <a:t> </a:t>
            </a:r>
            <a:endParaRPr lang="fr-FR" sz="2000" b="1">
              <a:solidFill>
                <a:srgbClr val="504E59"/>
              </a:solidFill>
              <a:latin typeface="Poppins Bold"/>
              <a:cs typeface="Poppins Bold"/>
            </a:endParaRPr>
          </a:p>
          <a:p>
            <a:pPr marL="606425" lvl="1" indent="-342900">
              <a:spcAft>
                <a:spcPts val="1200"/>
              </a:spcAft>
              <a:buClr>
                <a:srgbClr val="6E68AE"/>
              </a:buClr>
              <a:buFont typeface="Arial"/>
              <a:buChar char="•"/>
            </a:pPr>
            <a:r>
              <a:rPr lang="nl-BE" sz="2000"/>
              <a:t>Discipline </a:t>
            </a:r>
            <a:r>
              <a:rPr lang="nl-BE" sz="2000" err="1"/>
              <a:t>budgétaire</a:t>
            </a:r>
            <a:endParaRPr lang="nl-BE" sz="2000"/>
          </a:p>
          <a:p>
            <a:pPr marL="606425" lvl="1" indent="-342900">
              <a:spcAft>
                <a:spcPts val="1200"/>
              </a:spcAft>
              <a:buClr>
                <a:srgbClr val="6E68AE"/>
              </a:buClr>
              <a:buFont typeface="Arial"/>
              <a:buChar char="•"/>
            </a:pPr>
            <a:r>
              <a:rPr lang="nl-BE" sz="1900" err="1">
                <a:cs typeface="Calibri"/>
              </a:rPr>
              <a:t>Maintenir</a:t>
            </a:r>
            <a:r>
              <a:rPr lang="nl-BE" sz="1900">
                <a:cs typeface="Calibri"/>
              </a:rPr>
              <a:t> et </a:t>
            </a:r>
            <a:r>
              <a:rPr lang="nl-BE" sz="1900" err="1">
                <a:cs typeface="Calibri"/>
              </a:rPr>
              <a:t>même</a:t>
            </a:r>
            <a:r>
              <a:rPr lang="nl-BE" sz="1900">
                <a:cs typeface="Calibri"/>
              </a:rPr>
              <a:t> </a:t>
            </a:r>
            <a:r>
              <a:rPr lang="nl-BE" sz="1900" err="1">
                <a:cs typeface="Calibri"/>
              </a:rPr>
              <a:t>élar</a:t>
            </a:r>
            <a:r>
              <a:rPr lang="nl-BE" sz="1900" err="1">
                <a:solidFill>
                  <a:srgbClr val="504E59"/>
                </a:solidFill>
                <a:cs typeface="Calibri"/>
              </a:rPr>
              <a:t>g</a:t>
            </a:r>
            <a:r>
              <a:rPr lang="nl-BE" sz="1900" err="1">
                <a:cs typeface="Calibri"/>
              </a:rPr>
              <a:t>ir</a:t>
            </a:r>
            <a:r>
              <a:rPr lang="nl-BE" sz="1900">
                <a:cs typeface="Calibri"/>
              </a:rPr>
              <a:t> </a:t>
            </a:r>
            <a:r>
              <a:rPr lang="nl-BE" sz="1900" err="1">
                <a:cs typeface="Calibri"/>
              </a:rPr>
              <a:t>nos</a:t>
            </a:r>
            <a:r>
              <a:rPr lang="nl-BE" sz="1900">
                <a:cs typeface="Calibri"/>
              </a:rPr>
              <a:t> 30 front offices </a:t>
            </a:r>
            <a:r>
              <a:rPr lang="nl-BE" sz="1900" err="1">
                <a:cs typeface="Calibri"/>
              </a:rPr>
              <a:t>où</a:t>
            </a:r>
            <a:r>
              <a:rPr lang="nl-BE" sz="1900">
                <a:cs typeface="Calibri"/>
              </a:rPr>
              <a:t> les </a:t>
            </a:r>
            <a:r>
              <a:rPr lang="nl-BE" sz="1900" err="1">
                <a:cs typeface="Calibri"/>
              </a:rPr>
              <a:t>assurés</a:t>
            </a:r>
            <a:r>
              <a:rPr lang="nl-BE" sz="1900">
                <a:cs typeface="Calibri"/>
              </a:rPr>
              <a:t> </a:t>
            </a:r>
            <a:r>
              <a:rPr lang="nl-BE" sz="1900" err="1">
                <a:cs typeface="Calibri"/>
              </a:rPr>
              <a:t>sociaux</a:t>
            </a:r>
            <a:r>
              <a:rPr lang="nl-BE" sz="1900">
                <a:cs typeface="Calibri"/>
              </a:rPr>
              <a:t> </a:t>
            </a:r>
            <a:r>
              <a:rPr lang="nl-BE" sz="1900" err="1">
                <a:cs typeface="Calibri"/>
              </a:rPr>
              <a:t>peuvent</a:t>
            </a:r>
            <a:r>
              <a:rPr lang="nl-BE" sz="1900">
                <a:cs typeface="Calibri"/>
              </a:rPr>
              <a:t> se </a:t>
            </a:r>
            <a:r>
              <a:rPr lang="nl-BE" sz="1900" err="1">
                <a:cs typeface="Calibri"/>
              </a:rPr>
              <a:t>rendr</a:t>
            </a:r>
            <a:r>
              <a:rPr lang="nl-BE" sz="1800" err="1">
                <a:cs typeface="Calibri"/>
              </a:rPr>
              <a:t>e</a:t>
            </a:r>
            <a:endParaRPr lang="nl-BE" sz="1800">
              <a:cs typeface="Calibri" panose="020F0502020204030204"/>
            </a:endParaRPr>
          </a:p>
          <a:p>
            <a:pPr marL="0" indent="0">
              <a:buNone/>
            </a:pPr>
            <a:r>
              <a:rPr lang="nl-BE" sz="2000" b="1" err="1">
                <a:solidFill>
                  <a:srgbClr val="504E59"/>
                </a:solidFill>
                <a:latin typeface="Poppins Bold"/>
                <a:cs typeface="Poppins Bold"/>
              </a:rPr>
              <a:t>Modernisation</a:t>
            </a:r>
            <a:endParaRPr lang="nl-BE" sz="2000" b="1">
              <a:solidFill>
                <a:srgbClr val="504E59"/>
              </a:solidFill>
              <a:latin typeface="Poppins Bold"/>
              <a:cs typeface="Poppins Bold"/>
            </a:endParaRPr>
          </a:p>
          <a:p>
            <a:pPr marL="271145" lvl="1" indent="0">
              <a:buClr>
                <a:srgbClr val="6E68AE"/>
              </a:buClr>
              <a:buNone/>
            </a:pPr>
            <a:endParaRPr lang="nl-BE" sz="2000">
              <a:cs typeface="Calibri" panose="020F0502020204030204"/>
            </a:endParaRPr>
          </a:p>
          <a:p>
            <a:pPr marL="534670" lvl="1">
              <a:buClr>
                <a:srgbClr val="6E68AE"/>
              </a:buClr>
              <a:buFont typeface="Arial" panose="020B0604020202020204" pitchFamily="34" charset="0"/>
              <a:buChar char="•"/>
            </a:pPr>
            <a:r>
              <a:rPr lang="nl-BE" sz="1900" err="1"/>
              <a:t>Simplification</a:t>
            </a:r>
            <a:r>
              <a:rPr lang="nl-BE" sz="1900"/>
              <a:t> </a:t>
            </a:r>
            <a:r>
              <a:rPr lang="nl-BE" sz="1900" err="1"/>
              <a:t>administrative</a:t>
            </a:r>
            <a:endParaRPr lang="nl-BE" sz="1900">
              <a:cs typeface="Calibri"/>
            </a:endParaRPr>
          </a:p>
          <a:p>
            <a:pPr marL="0" indent="0">
              <a:buNone/>
            </a:pPr>
            <a:endParaRPr lang="nl-BE" sz="2000">
              <a:solidFill>
                <a:srgbClr val="504E59"/>
              </a:solidFill>
              <a:latin typeface="Poppins Bold"/>
              <a:ea typeface="+mn-lt"/>
              <a:cs typeface="Poppins Bold"/>
            </a:endParaRPr>
          </a:p>
          <a:p>
            <a:pPr marL="534670" lvl="1">
              <a:buClr>
                <a:srgbClr val="6E68AE"/>
              </a:buClr>
              <a:buFont typeface="Arial" panose="020B0604020202020204" pitchFamily="34" charset="0"/>
              <a:buChar char="•"/>
            </a:pPr>
            <a:r>
              <a:rPr lang="nl-BE" sz="1900">
                <a:ea typeface="+mn-lt"/>
                <a:cs typeface="+mn-lt"/>
              </a:rPr>
              <a:t>Poursuite de la </a:t>
            </a:r>
            <a:r>
              <a:rPr lang="nl-BE" sz="1900" err="1">
                <a:ea typeface="+mn-lt"/>
                <a:cs typeface="+mn-lt"/>
              </a:rPr>
              <a:t>numérisation</a:t>
            </a:r>
            <a:r>
              <a:rPr lang="nl-BE" sz="1900">
                <a:ea typeface="+mn-lt"/>
                <a:cs typeface="+mn-lt"/>
              </a:rPr>
              <a:t> de </a:t>
            </a:r>
            <a:r>
              <a:rPr lang="nl-BE" sz="1900" err="1">
                <a:ea typeface="+mn-lt"/>
                <a:cs typeface="+mn-lt"/>
              </a:rPr>
              <a:t>nos</a:t>
            </a:r>
            <a:r>
              <a:rPr lang="nl-BE" sz="1900">
                <a:ea typeface="+mn-lt"/>
                <a:cs typeface="+mn-lt"/>
              </a:rPr>
              <a:t> services : vers </a:t>
            </a:r>
            <a:r>
              <a:rPr lang="nl-BE" sz="1900" err="1">
                <a:ea typeface="+mn-lt"/>
                <a:cs typeface="+mn-lt"/>
              </a:rPr>
              <a:t>une</a:t>
            </a:r>
            <a:r>
              <a:rPr lang="nl-BE" sz="1900">
                <a:ea typeface="+mn-lt"/>
                <a:cs typeface="+mn-lt"/>
              </a:rPr>
              <a:t> </a:t>
            </a:r>
            <a:r>
              <a:rPr lang="nl-BE" sz="1900" err="1">
                <a:ea typeface="+mn-lt"/>
                <a:cs typeface="+mn-lt"/>
              </a:rPr>
              <a:t>obligation</a:t>
            </a:r>
            <a:r>
              <a:rPr lang="nl-BE" sz="1900">
                <a:ea typeface="+mn-lt"/>
                <a:cs typeface="+mn-lt"/>
              </a:rPr>
              <a:t> ?</a:t>
            </a:r>
          </a:p>
          <a:p>
            <a:pPr marL="271145" lvl="1" indent="0">
              <a:buClr>
                <a:srgbClr val="6E68AE"/>
              </a:buClr>
              <a:buNone/>
            </a:pPr>
            <a:endParaRPr lang="nl-BE" sz="1900">
              <a:ea typeface="+mn-lt"/>
              <a:cs typeface="+mn-lt"/>
            </a:endParaRPr>
          </a:p>
          <a:p>
            <a:pPr marL="534670" lvl="1">
              <a:buClr>
                <a:srgbClr val="6E68AE"/>
              </a:buClr>
              <a:buFont typeface="Arial" panose="020B0604020202020204" pitchFamily="34" charset="0"/>
              <a:buChar char="•"/>
            </a:pPr>
            <a:r>
              <a:rPr lang="nl-BE" sz="1900">
                <a:ea typeface="+mn-lt"/>
                <a:cs typeface="+mn-lt"/>
              </a:rPr>
              <a:t>Attention portée </a:t>
            </a:r>
            <a:r>
              <a:rPr lang="nl-BE" sz="1900" err="1">
                <a:ea typeface="+mn-lt"/>
                <a:cs typeface="+mn-lt"/>
              </a:rPr>
              <a:t>sur</a:t>
            </a:r>
            <a:r>
              <a:rPr lang="nl-BE" sz="1900">
                <a:ea typeface="+mn-lt"/>
                <a:cs typeface="+mn-lt"/>
              </a:rPr>
              <a:t> </a:t>
            </a:r>
            <a:r>
              <a:rPr lang="nl-BE" sz="1900" err="1">
                <a:ea typeface="+mn-lt"/>
                <a:cs typeface="+mn-lt"/>
              </a:rPr>
              <a:t>l'inclusion</a:t>
            </a:r>
            <a:r>
              <a:rPr lang="nl-BE" sz="1900">
                <a:ea typeface="+mn-lt"/>
                <a:cs typeface="+mn-lt"/>
              </a:rPr>
              <a:t> </a:t>
            </a:r>
            <a:r>
              <a:rPr lang="nl-BE" sz="1900" err="1">
                <a:ea typeface="+mn-lt"/>
                <a:cs typeface="+mn-lt"/>
              </a:rPr>
              <a:t>numérique</a:t>
            </a:r>
            <a:endParaRPr lang="nl-BE" sz="1900">
              <a:cs typeface="Calibri"/>
            </a:endParaRPr>
          </a:p>
          <a:p>
            <a:pPr marL="534670" lvl="1">
              <a:buClr>
                <a:srgbClr val="6E68AE"/>
              </a:buClr>
              <a:buFont typeface="Arial" panose="020B0604020202020204" pitchFamily="34" charset="0"/>
              <a:buChar char="•"/>
            </a:pPr>
            <a:endParaRPr lang="nl-BE" sz="1900" b="1">
              <a:cs typeface="Calibri"/>
            </a:endParaRPr>
          </a:p>
          <a:p>
            <a:pPr marL="0" indent="0">
              <a:buNone/>
            </a:pPr>
            <a:r>
              <a:rPr lang="nl-BE" sz="2000" b="1" err="1">
                <a:solidFill>
                  <a:srgbClr val="504E59"/>
                </a:solidFill>
                <a:latin typeface="Poppins Bold"/>
                <a:cs typeface="Poppins Bold"/>
              </a:rPr>
              <a:t>Responsabilité</a:t>
            </a:r>
            <a:r>
              <a:rPr lang="nl-BE" sz="2000" b="1">
                <a:solidFill>
                  <a:srgbClr val="504E59"/>
                </a:solidFill>
                <a:latin typeface="Poppins Bold"/>
                <a:cs typeface="Poppins Bold"/>
              </a:rPr>
              <a:t> </a:t>
            </a:r>
            <a:r>
              <a:rPr lang="nl-BE" sz="2000" b="1" err="1">
                <a:solidFill>
                  <a:srgbClr val="504E59"/>
                </a:solidFill>
                <a:latin typeface="Poppins Bold"/>
                <a:cs typeface="Poppins Bold"/>
              </a:rPr>
              <a:t>sociétale</a:t>
            </a:r>
            <a:endParaRPr lang="nl-BE" b="1"/>
          </a:p>
          <a:p>
            <a:pPr marL="0" indent="0">
              <a:buNone/>
            </a:pPr>
            <a:endParaRPr lang="nl-BE" sz="2000">
              <a:solidFill>
                <a:srgbClr val="504E59"/>
              </a:solidFill>
              <a:latin typeface="Poppins Bold"/>
              <a:cs typeface="Poppins Bold"/>
            </a:endParaRPr>
          </a:p>
          <a:p>
            <a:pPr marL="534670" lvl="1">
              <a:buClr>
                <a:srgbClr val="6E68AE"/>
              </a:buClr>
              <a:buFont typeface="Arial" panose="020B0604020202020204" pitchFamily="34" charset="0"/>
              <a:buChar char="•"/>
            </a:pPr>
            <a:r>
              <a:rPr lang="nl-BE"/>
              <a:t>Non take-up</a:t>
            </a:r>
            <a:endParaRPr lang="nl-BE">
              <a:cs typeface="Calibri" panose="020F0502020204030204"/>
            </a:endParaRPr>
          </a:p>
        </p:txBody>
      </p:sp>
      <p:sp>
        <p:nvSpPr>
          <p:cNvPr id="5" name="Rectangle 4">
            <a:extLst>
              <a:ext uri="{FF2B5EF4-FFF2-40B4-BE49-F238E27FC236}">
                <a16:creationId xmlns:a16="http://schemas.microsoft.com/office/drawing/2014/main" id="{DFD73B6B-597C-2DBE-701D-963E443AC87A}"/>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jdelijke aanduiding voor dianummer 3">
            <a:extLst>
              <a:ext uri="{FF2B5EF4-FFF2-40B4-BE49-F238E27FC236}">
                <a16:creationId xmlns:a16="http://schemas.microsoft.com/office/drawing/2014/main" id="{BEC96509-6144-69BE-EDE5-26E513F89F9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68</a:t>
            </a:fld>
            <a:endParaRPr lang="en-US" sz="1200">
              <a:solidFill>
                <a:schemeClr val="bg1"/>
              </a:solidFill>
            </a:endParaRPr>
          </a:p>
        </p:txBody>
      </p:sp>
    </p:spTree>
    <p:extLst>
      <p:ext uri="{BB962C8B-B14F-4D97-AF65-F5344CB8AC3E}">
        <p14:creationId xmlns:p14="http://schemas.microsoft.com/office/powerpoint/2010/main" val="3818103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Appareils électroniques, capture d’écran, multimédia&#10;&#10;Description générée automatiquement">
            <a:extLst>
              <a:ext uri="{FF2B5EF4-FFF2-40B4-BE49-F238E27FC236}">
                <a16:creationId xmlns:a16="http://schemas.microsoft.com/office/drawing/2014/main" id="{666305D4-967F-95D1-AF13-1B08ED52B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156" y="370929"/>
            <a:ext cx="10288028" cy="6858000"/>
          </a:xfrm>
          <a:prstGeom prst="rect">
            <a:avLst/>
          </a:prstGeom>
        </p:spPr>
      </p:pic>
      <p:sp>
        <p:nvSpPr>
          <p:cNvPr id="4" name="Tijdelijke aanduiding voor dianummer 3">
            <a:extLst>
              <a:ext uri="{FF2B5EF4-FFF2-40B4-BE49-F238E27FC236}">
                <a16:creationId xmlns:a16="http://schemas.microsoft.com/office/drawing/2014/main" id="{B737CE50-2554-511B-48DB-015B7FA401BF}"/>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69</a:t>
            </a:fld>
            <a:endParaRPr lang="en-US" sz="1200">
              <a:solidFill>
                <a:schemeClr val="bg1"/>
              </a:solidFill>
            </a:endParaRPr>
          </a:p>
        </p:txBody>
      </p:sp>
      <p:sp>
        <p:nvSpPr>
          <p:cNvPr id="6" name="Rectangle 5">
            <a:extLst>
              <a:ext uri="{FF2B5EF4-FFF2-40B4-BE49-F238E27FC236}">
                <a16:creationId xmlns:a16="http://schemas.microsoft.com/office/drawing/2014/main" id="{78492EC1-5E2E-5369-EFFA-B1A637D3D5AA}"/>
              </a:ext>
            </a:extLst>
          </p:cNvPr>
          <p:cNvSpPr>
            <a:spLocks noGrp="1" noRot="1" noMove="1" noResize="1" noEditPoints="1" noAdjustHandles="1" noChangeArrowheads="1" noChangeShapeType="1"/>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itel 2">
            <a:extLst>
              <a:ext uri="{FF2B5EF4-FFF2-40B4-BE49-F238E27FC236}">
                <a16:creationId xmlns:a16="http://schemas.microsoft.com/office/drawing/2014/main" id="{61A67812-E69C-2979-28E5-7EDFE174FEEF}"/>
              </a:ext>
            </a:extLst>
          </p:cNvPr>
          <p:cNvSpPr>
            <a:spLocks noGrp="1"/>
          </p:cNvSpPr>
          <p:nvPr>
            <p:ph type="title"/>
          </p:nvPr>
        </p:nvSpPr>
        <p:spPr>
          <a:xfrm>
            <a:off x="838200" y="365124"/>
            <a:ext cx="10515600" cy="972000"/>
          </a:xfrm>
        </p:spPr>
        <p:txBody>
          <a:bodyPr anchor="t">
            <a:normAutofit/>
          </a:bodyPr>
          <a:lstStyle/>
          <a:p>
            <a:r>
              <a:rPr lang="nl-BE" sz="2800">
                <a:solidFill>
                  <a:srgbClr val="6E68AE"/>
                </a:solidFill>
                <a:latin typeface="Poppins Bold"/>
                <a:ea typeface="Calibri"/>
                <a:cs typeface="Poppins Bold"/>
              </a:rPr>
              <a:t>Rendez-vous </a:t>
            </a:r>
            <a:r>
              <a:rPr lang="nl-BE" sz="2800" err="1">
                <a:solidFill>
                  <a:srgbClr val="6E68AE"/>
                </a:solidFill>
                <a:latin typeface="Poppins Bold"/>
                <a:ea typeface="Calibri"/>
                <a:cs typeface="Poppins Bold"/>
              </a:rPr>
              <a:t>sur</a:t>
            </a:r>
            <a:r>
              <a:rPr lang="nl-BE" sz="2800">
                <a:solidFill>
                  <a:srgbClr val="6E68AE"/>
                </a:solidFill>
                <a:latin typeface="Poppins Bold"/>
                <a:ea typeface="Calibri"/>
                <a:cs typeface="Poppins Bold"/>
              </a:rPr>
              <a:t> </a:t>
            </a:r>
            <a:r>
              <a:rPr lang="nl-BE" sz="2800" err="1">
                <a:solidFill>
                  <a:srgbClr val="6E68AE"/>
                </a:solidFill>
                <a:latin typeface="Poppins Bold"/>
                <a:ea typeface="Calibri"/>
                <a:cs typeface="Poppins Bold"/>
              </a:rPr>
              <a:t>le</a:t>
            </a:r>
            <a:r>
              <a:rPr lang="nl-BE" sz="2800">
                <a:solidFill>
                  <a:srgbClr val="6E68AE"/>
                </a:solidFill>
                <a:latin typeface="Poppins Bold"/>
                <a:ea typeface="Calibri"/>
                <a:cs typeface="Poppins Bold"/>
              </a:rPr>
              <a:t> site web du rapport annuel</a:t>
            </a:r>
            <a:endParaRPr lang="nl-NL" u="sng">
              <a:solidFill>
                <a:srgbClr val="DE2174"/>
              </a:solidFill>
            </a:endParaRPr>
          </a:p>
        </p:txBody>
      </p:sp>
      <p:sp>
        <p:nvSpPr>
          <p:cNvPr id="10" name="Rectangle : coins arrondis 9">
            <a:extLst>
              <a:ext uri="{FF2B5EF4-FFF2-40B4-BE49-F238E27FC236}">
                <a16:creationId xmlns:a16="http://schemas.microsoft.com/office/drawing/2014/main" id="{CC7F6A29-541E-87AF-E1A6-8897504FC1A6}"/>
              </a:ext>
            </a:extLst>
          </p:cNvPr>
          <p:cNvSpPr/>
          <p:nvPr/>
        </p:nvSpPr>
        <p:spPr>
          <a:xfrm>
            <a:off x="8416212" y="2633801"/>
            <a:ext cx="3481718" cy="533400"/>
          </a:xfrm>
          <a:prstGeom prst="roundRect">
            <a:avLst/>
          </a:prstGeom>
          <a:gradFill flip="none" rotWithShape="1">
            <a:gsLst>
              <a:gs pos="0">
                <a:srgbClr val="EB142A"/>
              </a:gs>
              <a:gs pos="100000">
                <a:srgbClr val="DE217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solidFill>
                  <a:schemeClr val="bg1"/>
                </a:solidFill>
                <a:latin typeface="Poppins Bold" panose="00000800000000000000" pitchFamily="2" charset="0"/>
                <a:cs typeface="Poppins Bold" panose="00000800000000000000" pitchFamily="2" charset="0"/>
              </a:rPr>
              <a:t>www.rapportannuel.onem.be</a:t>
            </a:r>
            <a:endParaRPr lang="fr-BE" sz="1600">
              <a:solidFill>
                <a:schemeClr val="bg1"/>
              </a:solidFill>
            </a:endParaRPr>
          </a:p>
        </p:txBody>
      </p:sp>
      <p:pic>
        <p:nvPicPr>
          <p:cNvPr id="11" name="Graphique 10">
            <a:extLst>
              <a:ext uri="{FF2B5EF4-FFF2-40B4-BE49-F238E27FC236}">
                <a16:creationId xmlns:a16="http://schemas.microsoft.com/office/drawing/2014/main" id="{8CCB29F9-AD97-292F-DCEF-D296BC0D8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75003">
            <a:off x="10086404" y="3295554"/>
            <a:ext cx="1062868" cy="1600554"/>
          </a:xfrm>
          <a:prstGeom prst="rect">
            <a:avLst/>
          </a:prstGeom>
        </p:spPr>
      </p:pic>
    </p:spTree>
    <p:extLst>
      <p:ext uri="{BB962C8B-B14F-4D97-AF65-F5344CB8AC3E}">
        <p14:creationId xmlns:p14="http://schemas.microsoft.com/office/powerpoint/2010/main" val="142370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73B85-66F0-64A4-0259-A13AB2B16DEE}"/>
              </a:ext>
            </a:extLst>
          </p:cNvPr>
          <p:cNvSpPr>
            <a:spLocks noGrp="1"/>
          </p:cNvSpPr>
          <p:nvPr>
            <p:ph type="title"/>
          </p:nvPr>
        </p:nvSpPr>
        <p:spPr/>
        <p:txBody>
          <a:bodyPr anchor="t">
            <a:normAutofit/>
          </a:bodyPr>
          <a:lstStyle/>
          <a:p>
            <a:r>
              <a:rPr lang="fr-FR" sz="2800">
                <a:solidFill>
                  <a:srgbClr val="6E68AE"/>
                </a:solidFill>
                <a:latin typeface="Poppins"/>
                <a:cs typeface="Poppins"/>
              </a:rPr>
              <a:t>… en mettant l'accent sur l'inclusion et le respect</a:t>
            </a:r>
            <a:endParaRPr lang="nl-BE" sz="2800">
              <a:solidFill>
                <a:srgbClr val="6E68AE"/>
              </a:solidFill>
              <a:latin typeface="Poppins"/>
              <a:cs typeface="Poppins"/>
            </a:endParaRPr>
          </a:p>
        </p:txBody>
      </p:sp>
      <p:sp>
        <p:nvSpPr>
          <p:cNvPr id="3" name="Tijdelijke aanduiding voor inhoud 2">
            <a:extLst>
              <a:ext uri="{FF2B5EF4-FFF2-40B4-BE49-F238E27FC236}">
                <a16:creationId xmlns:a16="http://schemas.microsoft.com/office/drawing/2014/main" id="{95AA4B17-6049-039F-2B89-76AB99CE19AF}"/>
              </a:ext>
            </a:extLst>
          </p:cNvPr>
          <p:cNvSpPr>
            <a:spLocks noGrp="1"/>
          </p:cNvSpPr>
          <p:nvPr>
            <p:ph idx="1"/>
          </p:nvPr>
        </p:nvSpPr>
        <p:spPr>
          <a:xfrm>
            <a:off x="886151" y="1234091"/>
            <a:ext cx="10515600" cy="5139000"/>
          </a:xfrm>
        </p:spPr>
        <p:txBody>
          <a:bodyPr vert="horz" lIns="91440" tIns="45720" rIns="91440" bIns="45720" rtlCol="0" anchor="t">
            <a:normAutofit/>
          </a:bodyPr>
          <a:lstStyle/>
          <a:p>
            <a:pPr marL="0" indent="0">
              <a:buNone/>
            </a:pPr>
            <a:r>
              <a:rPr lang="fr-FR">
                <a:solidFill>
                  <a:srgbClr val="312F3B"/>
                </a:solidFill>
              </a:rPr>
              <a:t>Novembre</a:t>
            </a:r>
            <a:r>
              <a:rPr lang="fr-FR" b="0" i="0">
                <a:solidFill>
                  <a:srgbClr val="312F3B"/>
                </a:solidFill>
                <a:effectLst/>
              </a:rPr>
              <a:t> 2023:</a:t>
            </a:r>
            <a:r>
              <a:rPr lang="fr-FR">
                <a:solidFill>
                  <a:srgbClr val="312F3B"/>
                </a:solidFill>
              </a:rPr>
              <a:t> l'ONEM</a:t>
            </a:r>
            <a:r>
              <a:rPr lang="fr-FR" b="0" i="0">
                <a:solidFill>
                  <a:srgbClr val="312F3B"/>
                </a:solidFill>
                <a:effectLst/>
              </a:rPr>
              <a:t> </a:t>
            </a:r>
            <a:r>
              <a:rPr lang="fr-FR">
                <a:solidFill>
                  <a:srgbClr val="312F3B"/>
                </a:solidFill>
              </a:rPr>
              <a:t>reçoit un </a:t>
            </a:r>
            <a:r>
              <a:rPr lang="fr-FR" err="1">
                <a:solidFill>
                  <a:srgbClr val="312F3B"/>
                </a:solidFill>
              </a:rPr>
              <a:t>Award</a:t>
            </a:r>
            <a:r>
              <a:rPr lang="fr-FR">
                <a:solidFill>
                  <a:srgbClr val="312F3B"/>
                </a:solidFill>
              </a:rPr>
              <a:t> pour son Code </a:t>
            </a:r>
            <a:r>
              <a:rPr lang="fr-FR" b="0" i="0">
                <a:solidFill>
                  <a:srgbClr val="312F3B"/>
                </a:solidFill>
                <a:effectLst/>
              </a:rPr>
              <a:t>Respect</a:t>
            </a:r>
            <a:endParaRPr lang="fr-FR"/>
          </a:p>
          <a:p>
            <a:pPr marL="271145" lvl="1" indent="0">
              <a:buNone/>
            </a:pPr>
            <a:endParaRPr lang="fr-FR">
              <a:ea typeface="Calibri" panose="020F0502020204030204"/>
              <a:cs typeface="Calibri" panose="020F0502020204030204"/>
            </a:endParaRPr>
          </a:p>
        </p:txBody>
      </p:sp>
      <p:sp>
        <p:nvSpPr>
          <p:cNvPr id="6" name="Tijdelijke aanduiding voor dianummer 3">
            <a:extLst>
              <a:ext uri="{FF2B5EF4-FFF2-40B4-BE49-F238E27FC236}">
                <a16:creationId xmlns:a16="http://schemas.microsoft.com/office/drawing/2014/main" id="{91408736-7E1B-A98E-03F6-6FFD5B79FE66}"/>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7</a:t>
            </a:fld>
            <a:endParaRPr lang="en-US"/>
          </a:p>
        </p:txBody>
      </p:sp>
      <p:sp>
        <p:nvSpPr>
          <p:cNvPr id="8" name="AutoShape 8">
            <a:extLst>
              <a:ext uri="{FF2B5EF4-FFF2-40B4-BE49-F238E27FC236}">
                <a16:creationId xmlns:a16="http://schemas.microsoft.com/office/drawing/2014/main" id="{6B82B560-1688-F452-831E-B0FE0F2B66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2" name="Afbeelding 11">
            <a:extLst>
              <a:ext uri="{FF2B5EF4-FFF2-40B4-BE49-F238E27FC236}">
                <a16:creationId xmlns:a16="http://schemas.microsoft.com/office/drawing/2014/main" id="{2A9175AC-2C1E-101A-3334-6A673CA49E21}"/>
              </a:ext>
            </a:extLst>
          </p:cNvPr>
          <p:cNvPicPr>
            <a:picLocks noChangeAspect="1"/>
          </p:cNvPicPr>
          <p:nvPr/>
        </p:nvPicPr>
        <p:blipFill>
          <a:blip r:embed="rId3"/>
          <a:stretch>
            <a:fillRect/>
          </a:stretch>
        </p:blipFill>
        <p:spPr>
          <a:xfrm>
            <a:off x="8349077" y="1905000"/>
            <a:ext cx="2760873" cy="42062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4" name="Tekstvak 13">
            <a:extLst>
              <a:ext uri="{FF2B5EF4-FFF2-40B4-BE49-F238E27FC236}">
                <a16:creationId xmlns:a16="http://schemas.microsoft.com/office/drawing/2014/main" id="{27473576-A68A-C960-BFAE-0D6590DD892D}"/>
              </a:ext>
            </a:extLst>
          </p:cNvPr>
          <p:cNvSpPr txBox="1"/>
          <p:nvPr/>
        </p:nvSpPr>
        <p:spPr>
          <a:xfrm>
            <a:off x="953031" y="5898118"/>
            <a:ext cx="6097772" cy="369332"/>
          </a:xfrm>
          <a:prstGeom prst="rect">
            <a:avLst/>
          </a:prstGeom>
          <a:noFill/>
        </p:spPr>
        <p:txBody>
          <a:bodyPr wrap="square" lIns="91440" tIns="45720" rIns="91440" bIns="45720" anchor="t">
            <a:spAutoFit/>
          </a:bodyPr>
          <a:lstStyle/>
          <a:p>
            <a:r>
              <a:rPr lang="fr-FR" b="0" i="0">
                <a:solidFill>
                  <a:srgbClr val="312F3B"/>
                </a:solidFill>
                <a:effectLst/>
              </a:rPr>
              <a:t>=&gt; </a:t>
            </a:r>
            <a:r>
              <a:rPr lang="fr-FR">
                <a:solidFill>
                  <a:srgbClr val="312F3B"/>
                </a:solidFill>
              </a:rPr>
              <a:t>Interaction tant avec nos clients internes qu'externes</a:t>
            </a:r>
            <a:endParaRPr lang="fr-FR"/>
          </a:p>
        </p:txBody>
      </p:sp>
      <p:sp>
        <p:nvSpPr>
          <p:cNvPr id="5" name="Rectangle 4">
            <a:extLst>
              <a:ext uri="{FF2B5EF4-FFF2-40B4-BE49-F238E27FC236}">
                <a16:creationId xmlns:a16="http://schemas.microsoft.com/office/drawing/2014/main" id="{73D5CC58-9EC1-8C47-D29F-C0EF644F649E}"/>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Afbeelding 6">
            <a:extLst>
              <a:ext uri="{FF2B5EF4-FFF2-40B4-BE49-F238E27FC236}">
                <a16:creationId xmlns:a16="http://schemas.microsoft.com/office/drawing/2014/main" id="{0EC9A7DD-042D-A99B-F4D2-BF5B6E754BAA}"/>
              </a:ext>
            </a:extLst>
          </p:cNvPr>
          <p:cNvPicPr>
            <a:picLocks noChangeAspect="1"/>
          </p:cNvPicPr>
          <p:nvPr/>
        </p:nvPicPr>
        <p:blipFill>
          <a:blip r:embed="rId4"/>
          <a:stretch>
            <a:fillRect/>
          </a:stretch>
        </p:blipFill>
        <p:spPr>
          <a:xfrm>
            <a:off x="1013851" y="1905000"/>
            <a:ext cx="6314194" cy="3551399"/>
          </a:xfrm>
          <a:prstGeom prst="rect">
            <a:avLst/>
          </a:prstGeom>
        </p:spPr>
      </p:pic>
    </p:spTree>
    <p:extLst>
      <p:ext uri="{BB962C8B-B14F-4D97-AF65-F5344CB8AC3E}">
        <p14:creationId xmlns:p14="http://schemas.microsoft.com/office/powerpoint/2010/main" val="20686375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roquis, art, noir, noir et blanc&#10;&#10;Description générée automatiquement">
            <a:extLst>
              <a:ext uri="{FF2B5EF4-FFF2-40B4-BE49-F238E27FC236}">
                <a16:creationId xmlns:a16="http://schemas.microsoft.com/office/drawing/2014/main" id="{7A354607-B356-B323-954C-F3421F988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5852"/>
            <a:ext cx="25272083" cy="4612148"/>
          </a:xfrm>
          <a:prstGeom prst="rect">
            <a:avLst/>
          </a:prstGeom>
          <a:noFill/>
        </p:spPr>
      </p:pic>
      <p:sp>
        <p:nvSpPr>
          <p:cNvPr id="8" name="Titel 4">
            <a:extLst>
              <a:ext uri="{FF2B5EF4-FFF2-40B4-BE49-F238E27FC236}">
                <a16:creationId xmlns:a16="http://schemas.microsoft.com/office/drawing/2014/main" id="{A7D73DD0-1290-1EB7-8FB1-7E153B44F2FE}"/>
              </a:ext>
            </a:extLst>
          </p:cNvPr>
          <p:cNvSpPr txBox="1">
            <a:spLocks/>
          </p:cNvSpPr>
          <p:nvPr/>
        </p:nvSpPr>
        <p:spPr>
          <a:xfrm>
            <a:off x="838200" y="814386"/>
            <a:ext cx="9439031" cy="46954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BE" sz="7200">
                <a:solidFill>
                  <a:srgbClr val="6E68AE"/>
                </a:solidFill>
                <a:latin typeface="Poppins Bold"/>
                <a:ea typeface="Calibri"/>
                <a:cs typeface="Poppins Bold"/>
              </a:rPr>
              <a:t>Questions?</a:t>
            </a:r>
            <a:endParaRPr lang="nl-NL"/>
          </a:p>
        </p:txBody>
      </p:sp>
      <p:sp>
        <p:nvSpPr>
          <p:cNvPr id="9" name="Tijdelijke aanduiding voor dianummer 3">
            <a:extLst>
              <a:ext uri="{FF2B5EF4-FFF2-40B4-BE49-F238E27FC236}">
                <a16:creationId xmlns:a16="http://schemas.microsoft.com/office/drawing/2014/main" id="{A5425E79-49BD-3C12-C945-DCE40ED96AA3}"/>
              </a:ext>
            </a:extLst>
          </p:cNvPr>
          <p:cNvSpPr txBox="1">
            <a:spLocks/>
          </p:cNvSpPr>
          <p:nvPr/>
        </p:nvSpPr>
        <p:spPr>
          <a:xfrm>
            <a:off x="11439524" y="6267450"/>
            <a:ext cx="752476" cy="41275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1A702769-3850-4183-AD4D-D4D1727092EA}" type="slidenum">
              <a:rPr lang="en-US" sz="1200" smtClean="0">
                <a:solidFill>
                  <a:schemeClr val="bg1"/>
                </a:solidFill>
              </a:rPr>
              <a:pPr algn="ctr">
                <a:spcAft>
                  <a:spcPts val="600"/>
                </a:spcAft>
              </a:pPr>
              <a:t>70</a:t>
            </a:fld>
            <a:endParaRPr lang="en-US" sz="1200">
              <a:solidFill>
                <a:schemeClr val="bg1"/>
              </a:solidFill>
            </a:endParaRPr>
          </a:p>
        </p:txBody>
      </p:sp>
    </p:spTree>
    <p:extLst>
      <p:ext uri="{BB962C8B-B14F-4D97-AF65-F5344CB8AC3E}">
        <p14:creationId xmlns:p14="http://schemas.microsoft.com/office/powerpoint/2010/main" val="26246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5AA4B17-6049-039F-2B89-76AB99CE19AF}"/>
              </a:ext>
            </a:extLst>
          </p:cNvPr>
          <p:cNvSpPr>
            <a:spLocks noGrp="1"/>
          </p:cNvSpPr>
          <p:nvPr>
            <p:ph idx="1"/>
          </p:nvPr>
        </p:nvSpPr>
        <p:spPr>
          <a:xfrm>
            <a:off x="859870" y="4728790"/>
            <a:ext cx="9888341" cy="1753201"/>
          </a:xfrm>
        </p:spPr>
        <p:txBody>
          <a:bodyPr vert="horz" lIns="91440" tIns="45720" rIns="91440" bIns="45720" rtlCol="0" anchor="t">
            <a:normAutofit/>
          </a:bodyPr>
          <a:lstStyle/>
          <a:p>
            <a:pPr marL="271145" indent="-271145">
              <a:spcAft>
                <a:spcPts val="1800"/>
              </a:spcAft>
              <a:buClr>
                <a:srgbClr val="6E68AE"/>
              </a:buClr>
              <a:buFont typeface="Arial" panose="020B0604020202020204" pitchFamily="34" charset="0"/>
              <a:buChar char="•"/>
            </a:pPr>
            <a:r>
              <a:rPr lang="fr-FR">
                <a:solidFill>
                  <a:srgbClr val="312F3B"/>
                </a:solidFill>
              </a:rPr>
              <a:t>Projet</a:t>
            </a:r>
            <a:r>
              <a:rPr lang="fr-FR" b="0" i="0">
                <a:solidFill>
                  <a:srgbClr val="312F3B"/>
                </a:solidFill>
                <a:effectLst/>
              </a:rPr>
              <a:t> </a:t>
            </a:r>
            <a:r>
              <a:rPr lang="fr-FR" b="1" i="0" err="1">
                <a:solidFill>
                  <a:srgbClr val="312F3B"/>
                </a:solidFill>
                <a:effectLst/>
              </a:rPr>
              <a:t>Digicoaches</a:t>
            </a:r>
            <a:endParaRPr lang="fr-FR" b="1">
              <a:solidFill>
                <a:srgbClr val="312F3B"/>
              </a:solidFill>
              <a:ea typeface="Calibri" panose="020F0502020204030204"/>
              <a:cs typeface="Calibri" panose="020F0502020204030204"/>
            </a:endParaRPr>
          </a:p>
          <a:p>
            <a:pPr marL="271145" indent="-271145">
              <a:buClr>
                <a:srgbClr val="6E68AE"/>
              </a:buClr>
              <a:buFont typeface="Arial" panose="020B0604020202020204" pitchFamily="34" charset="0"/>
              <a:buChar char="•"/>
            </a:pPr>
            <a:r>
              <a:rPr lang="fr-FR">
                <a:solidFill>
                  <a:srgbClr val="312F3B"/>
                </a:solidFill>
                <a:ea typeface="+mn-lt"/>
                <a:cs typeface="+mn-lt"/>
              </a:rPr>
              <a:t>Concevoir des applications à partir de </a:t>
            </a:r>
            <a:r>
              <a:rPr lang="fr-FR" b="1">
                <a:solidFill>
                  <a:srgbClr val="312F3B"/>
                </a:solidFill>
                <a:ea typeface="+mn-lt"/>
                <a:cs typeface="+mn-lt"/>
              </a:rPr>
              <a:t>l'expérience client : UX/UI</a:t>
            </a:r>
            <a:endParaRPr lang="fr-FR" b="1">
              <a:ea typeface="+mn-lt"/>
              <a:cs typeface="+mn-lt"/>
            </a:endParaRPr>
          </a:p>
        </p:txBody>
      </p:sp>
      <p:sp>
        <p:nvSpPr>
          <p:cNvPr id="6" name="Tijdelijke aanduiding voor dianummer 3">
            <a:extLst>
              <a:ext uri="{FF2B5EF4-FFF2-40B4-BE49-F238E27FC236}">
                <a16:creationId xmlns:a16="http://schemas.microsoft.com/office/drawing/2014/main" id="{C4C2354E-0C24-414D-818D-E644494D26E3}"/>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8</a:t>
            </a:fld>
            <a:endParaRPr lang="en-US"/>
          </a:p>
        </p:txBody>
      </p:sp>
      <p:sp>
        <p:nvSpPr>
          <p:cNvPr id="8" name="AutoShape 8">
            <a:extLst>
              <a:ext uri="{FF2B5EF4-FFF2-40B4-BE49-F238E27FC236}">
                <a16:creationId xmlns:a16="http://schemas.microsoft.com/office/drawing/2014/main" id="{6B82B560-1688-F452-831E-B0FE0F2B66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Rectangle 4">
            <a:extLst>
              <a:ext uri="{FF2B5EF4-FFF2-40B4-BE49-F238E27FC236}">
                <a16:creationId xmlns:a16="http://schemas.microsoft.com/office/drawing/2014/main" id="{E27655F4-B499-8919-4930-2D0D836E655E}"/>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Afbeelding 8">
            <a:extLst>
              <a:ext uri="{FF2B5EF4-FFF2-40B4-BE49-F238E27FC236}">
                <a16:creationId xmlns:a16="http://schemas.microsoft.com/office/drawing/2014/main" id="{0C3656A3-A919-A727-19F0-EE7977471DD1}"/>
              </a:ext>
            </a:extLst>
          </p:cNvPr>
          <p:cNvPicPr>
            <a:picLocks noChangeAspect="1"/>
          </p:cNvPicPr>
          <p:nvPr/>
        </p:nvPicPr>
        <p:blipFill>
          <a:blip r:embed="rId3"/>
          <a:stretch>
            <a:fillRect/>
          </a:stretch>
        </p:blipFill>
        <p:spPr>
          <a:xfrm>
            <a:off x="872596" y="1108322"/>
            <a:ext cx="4827993" cy="3221671"/>
          </a:xfrm>
          <a:prstGeom prst="rect">
            <a:avLst/>
          </a:prstGeom>
        </p:spPr>
      </p:pic>
      <p:pic>
        <p:nvPicPr>
          <p:cNvPr id="12" name="Afbeelding 11">
            <a:extLst>
              <a:ext uri="{FF2B5EF4-FFF2-40B4-BE49-F238E27FC236}">
                <a16:creationId xmlns:a16="http://schemas.microsoft.com/office/drawing/2014/main" id="{D9964A40-B233-4F88-79AF-EF2362A5EBA5}"/>
              </a:ext>
            </a:extLst>
          </p:cNvPr>
          <p:cNvPicPr>
            <a:picLocks noChangeAspect="1"/>
          </p:cNvPicPr>
          <p:nvPr/>
        </p:nvPicPr>
        <p:blipFill>
          <a:blip r:embed="rId4"/>
          <a:stretch>
            <a:fillRect/>
          </a:stretch>
        </p:blipFill>
        <p:spPr>
          <a:xfrm>
            <a:off x="6525806" y="1108321"/>
            <a:ext cx="4827994" cy="3221671"/>
          </a:xfrm>
          <a:prstGeom prst="rect">
            <a:avLst/>
          </a:prstGeom>
        </p:spPr>
      </p:pic>
      <p:sp>
        <p:nvSpPr>
          <p:cNvPr id="10" name="Titel 1">
            <a:extLst>
              <a:ext uri="{FF2B5EF4-FFF2-40B4-BE49-F238E27FC236}">
                <a16:creationId xmlns:a16="http://schemas.microsoft.com/office/drawing/2014/main" id="{45A3354A-8EB0-9439-1892-CB616D28A4CC}"/>
              </a:ext>
            </a:extLst>
          </p:cNvPr>
          <p:cNvSpPr txBox="1">
            <a:spLocks/>
          </p:cNvSpPr>
          <p:nvPr/>
        </p:nvSpPr>
        <p:spPr>
          <a:xfrm>
            <a:off x="844603" y="366678"/>
            <a:ext cx="10515600" cy="972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r>
              <a:rPr lang="fr-FR" sz="2800">
                <a:solidFill>
                  <a:srgbClr val="6E68AE"/>
                </a:solidFill>
                <a:latin typeface="Poppins"/>
                <a:cs typeface="Poppins"/>
              </a:rPr>
              <a:t>… en mettant l'accent sur l'inclusion et le respect</a:t>
            </a:r>
            <a:endParaRPr lang="nl-BE" sz="2800">
              <a:solidFill>
                <a:srgbClr val="6E68AE"/>
              </a:solidFill>
              <a:latin typeface="Poppins"/>
              <a:cs typeface="Poppins"/>
            </a:endParaRPr>
          </a:p>
        </p:txBody>
      </p:sp>
    </p:spTree>
    <p:extLst>
      <p:ext uri="{BB962C8B-B14F-4D97-AF65-F5344CB8AC3E}">
        <p14:creationId xmlns:p14="http://schemas.microsoft.com/office/powerpoint/2010/main" val="151123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48C67AF-878B-0B2F-3F41-82E56D1419DD}"/>
              </a:ext>
            </a:extLst>
          </p:cNvPr>
          <p:cNvSpPr>
            <a:spLocks noGrp="1"/>
          </p:cNvSpPr>
          <p:nvPr>
            <p:ph idx="1"/>
          </p:nvPr>
        </p:nvSpPr>
        <p:spPr>
          <a:xfrm>
            <a:off x="838200" y="1173161"/>
            <a:ext cx="10515600" cy="4680000"/>
          </a:xfrm>
        </p:spPr>
        <p:txBody>
          <a:bodyPr vert="horz" lIns="91440" tIns="45720" rIns="91440" bIns="45720" rtlCol="0" anchor="t">
            <a:normAutofit/>
          </a:bodyPr>
          <a:lstStyle/>
          <a:p>
            <a:pPr marL="271145" indent="-271145">
              <a:lnSpc>
                <a:spcPct val="150000"/>
              </a:lnSpc>
              <a:buClr>
                <a:srgbClr val="6E68AE"/>
              </a:buClr>
              <a:buFont typeface="Arial" panose="020B0604020202020204" pitchFamily="34" charset="0"/>
              <a:buChar char="•"/>
            </a:pPr>
            <a:r>
              <a:rPr lang="nl-BE" err="1">
                <a:ea typeface="+mn-lt"/>
                <a:cs typeface="+mn-lt"/>
              </a:rPr>
              <a:t>Importance</a:t>
            </a:r>
            <a:r>
              <a:rPr lang="nl-BE">
                <a:ea typeface="+mn-lt"/>
                <a:cs typeface="+mn-lt"/>
              </a:rPr>
              <a:t> de </a:t>
            </a:r>
            <a:r>
              <a:rPr lang="nl-BE" err="1">
                <a:ea typeface="+mn-lt"/>
                <a:cs typeface="+mn-lt"/>
              </a:rPr>
              <a:t>notre</a:t>
            </a:r>
            <a:r>
              <a:rPr lang="nl-BE">
                <a:ea typeface="+mn-lt"/>
                <a:cs typeface="+mn-lt"/>
              </a:rPr>
              <a:t> monitoring et de </a:t>
            </a:r>
            <a:r>
              <a:rPr lang="nl-BE" err="1">
                <a:ea typeface="+mn-lt"/>
                <a:cs typeface="+mn-lt"/>
              </a:rPr>
              <a:t>nos</a:t>
            </a:r>
            <a:r>
              <a:rPr lang="nl-BE">
                <a:ea typeface="+mn-lt"/>
                <a:cs typeface="+mn-lt"/>
              </a:rPr>
              <a:t> études pour </a:t>
            </a:r>
            <a:r>
              <a:rPr lang="nl-BE" err="1">
                <a:ea typeface="+mn-lt"/>
                <a:cs typeface="+mn-lt"/>
              </a:rPr>
              <a:t>le</a:t>
            </a:r>
            <a:r>
              <a:rPr lang="nl-BE">
                <a:ea typeface="+mn-lt"/>
                <a:cs typeface="+mn-lt"/>
              </a:rPr>
              <a:t> soutien des </a:t>
            </a:r>
            <a:r>
              <a:rPr lang="nl-BE" err="1">
                <a:ea typeface="+mn-lt"/>
                <a:cs typeface="+mn-lt"/>
              </a:rPr>
              <a:t>stratégies</a:t>
            </a:r>
            <a:r>
              <a:rPr lang="nl-BE">
                <a:ea typeface="+mn-lt"/>
                <a:cs typeface="+mn-lt"/>
              </a:rPr>
              <a:t> </a:t>
            </a:r>
            <a:r>
              <a:rPr lang="nl-BE" err="1">
                <a:ea typeface="+mn-lt"/>
                <a:cs typeface="+mn-lt"/>
              </a:rPr>
              <a:t>politiques</a:t>
            </a:r>
            <a:endParaRPr lang="fr-FR"/>
          </a:p>
          <a:p>
            <a:pPr marL="271145" indent="-271145">
              <a:lnSpc>
                <a:spcPct val="150000"/>
              </a:lnSpc>
              <a:buClr>
                <a:srgbClr val="6E68AE"/>
              </a:buClr>
              <a:buFont typeface="Arial" panose="020B0604020202020204" pitchFamily="34" charset="0"/>
              <a:buChar char="•"/>
            </a:pPr>
            <a:r>
              <a:rPr lang="nl-BE" err="1"/>
              <a:t>Quelques</a:t>
            </a:r>
            <a:r>
              <a:rPr lang="nl-BE"/>
              <a:t> études à </a:t>
            </a:r>
            <a:r>
              <a:rPr lang="nl-BE" err="1"/>
              <a:t>noter</a:t>
            </a:r>
            <a:r>
              <a:rPr lang="nl-BE"/>
              <a:t> en 2023:</a:t>
            </a:r>
            <a:endParaRPr lang="nl-BE">
              <a:ea typeface="Calibri"/>
              <a:cs typeface="Calibri"/>
            </a:endParaRPr>
          </a:p>
          <a:p>
            <a:pPr marL="614045" lvl="1" indent="-342900">
              <a:lnSpc>
                <a:spcPct val="150000"/>
              </a:lnSpc>
              <a:buClr>
                <a:srgbClr val="6E68AE"/>
              </a:buClr>
              <a:buAutoNum type="arabicPeriod"/>
            </a:pPr>
            <a:r>
              <a:rPr lang="nl-BE" err="1">
                <a:ea typeface="+mn-lt"/>
                <a:cs typeface="+mn-lt"/>
              </a:rPr>
              <a:t>L'évolution</a:t>
            </a:r>
            <a:r>
              <a:rPr lang="nl-BE">
                <a:ea typeface="+mn-lt"/>
                <a:cs typeface="+mn-lt"/>
              </a:rPr>
              <a:t> à long </a:t>
            </a:r>
            <a:r>
              <a:rPr lang="nl-BE" err="1">
                <a:ea typeface="+mn-lt"/>
                <a:cs typeface="+mn-lt"/>
              </a:rPr>
              <a:t>terme</a:t>
            </a:r>
            <a:r>
              <a:rPr lang="nl-BE">
                <a:ea typeface="+mn-lt"/>
                <a:cs typeface="+mn-lt"/>
              </a:rPr>
              <a:t> </a:t>
            </a:r>
            <a:r>
              <a:rPr lang="nl-BE" b="0" i="0">
                <a:effectLst/>
                <a:ea typeface="+mn-lt"/>
                <a:cs typeface="+mn-lt"/>
              </a:rPr>
              <a:t>de </a:t>
            </a:r>
            <a:r>
              <a:rPr lang="nl-BE">
                <a:ea typeface="+mn-lt"/>
                <a:cs typeface="+mn-lt"/>
              </a:rPr>
              <a:t>la </a:t>
            </a:r>
            <a:r>
              <a:rPr lang="nl-BE" err="1">
                <a:ea typeface="+mn-lt"/>
                <a:cs typeface="+mn-lt"/>
              </a:rPr>
              <a:t>durée</a:t>
            </a:r>
            <a:r>
              <a:rPr lang="nl-BE">
                <a:ea typeface="+mn-lt"/>
                <a:cs typeface="+mn-lt"/>
              </a:rPr>
              <a:t> de </a:t>
            </a:r>
            <a:r>
              <a:rPr lang="nl-BE" err="1">
                <a:ea typeface="+mn-lt"/>
                <a:cs typeface="+mn-lt"/>
              </a:rPr>
              <a:t>chômage</a:t>
            </a:r>
            <a:r>
              <a:rPr lang="nl-BE">
                <a:ea typeface="+mn-lt"/>
                <a:cs typeface="+mn-lt"/>
              </a:rPr>
              <a:t> pour la période</a:t>
            </a:r>
            <a:r>
              <a:rPr lang="nl-BE" b="0" i="0">
                <a:effectLst/>
                <a:ea typeface="+mn-lt"/>
                <a:cs typeface="+mn-lt"/>
              </a:rPr>
              <a:t> 1945-2022</a:t>
            </a:r>
            <a:endParaRPr lang="nl-BE">
              <a:ea typeface="+mn-lt"/>
              <a:cs typeface="+mn-lt"/>
            </a:endParaRPr>
          </a:p>
          <a:p>
            <a:pPr marL="614045" lvl="1" indent="-342900">
              <a:lnSpc>
                <a:spcPct val="150000"/>
              </a:lnSpc>
              <a:buClr>
                <a:srgbClr val="6E68AE"/>
              </a:buClr>
              <a:buAutoNum type="arabicPeriod"/>
            </a:pPr>
            <a:r>
              <a:rPr lang="nl-BE" b="0" i="0">
                <a:effectLst/>
              </a:rPr>
              <a:t>30 </a:t>
            </a:r>
            <a:r>
              <a:rPr lang="nl-BE" err="1"/>
              <a:t>ans</a:t>
            </a:r>
            <a:r>
              <a:rPr lang="nl-BE"/>
              <a:t> </a:t>
            </a:r>
            <a:r>
              <a:rPr lang="nl-BE" err="1"/>
              <a:t>d'AGR</a:t>
            </a:r>
            <a:r>
              <a:rPr lang="nl-BE"/>
              <a:t> </a:t>
            </a:r>
            <a:r>
              <a:rPr lang="nl-BE" b="0" i="0">
                <a:effectLst/>
              </a:rPr>
              <a:t>(</a:t>
            </a:r>
            <a:r>
              <a:rPr lang="nl-BE" err="1"/>
              <a:t>allocations</a:t>
            </a:r>
            <a:r>
              <a:rPr lang="nl-BE"/>
              <a:t> de garantie de </a:t>
            </a:r>
            <a:r>
              <a:rPr lang="nl-BE" err="1"/>
              <a:t>revenus</a:t>
            </a:r>
            <a:r>
              <a:rPr lang="nl-BE"/>
              <a:t>)</a:t>
            </a:r>
            <a:endParaRPr lang="nl-BE">
              <a:ea typeface="Calibri" panose="020F0502020204030204"/>
              <a:cs typeface="Calibri" panose="020F0502020204030204"/>
            </a:endParaRPr>
          </a:p>
          <a:p>
            <a:pPr marL="614045" lvl="1" indent="-342900">
              <a:lnSpc>
                <a:spcPct val="150000"/>
              </a:lnSpc>
              <a:buClr>
                <a:srgbClr val="6E68AE"/>
              </a:buClr>
              <a:buAutoNum type="arabicPeriod"/>
            </a:pPr>
            <a:r>
              <a:rPr lang="nl-BE">
                <a:ea typeface="+mn-lt"/>
                <a:cs typeface="+mn-lt"/>
              </a:rPr>
              <a:t>Le parcours des </a:t>
            </a:r>
            <a:r>
              <a:rPr lang="nl-BE" err="1">
                <a:ea typeface="+mn-lt"/>
                <a:cs typeface="+mn-lt"/>
              </a:rPr>
              <a:t>chômeurs</a:t>
            </a:r>
            <a:r>
              <a:rPr lang="nl-BE">
                <a:ea typeface="+mn-lt"/>
                <a:cs typeface="+mn-lt"/>
              </a:rPr>
              <a:t> </a:t>
            </a:r>
            <a:r>
              <a:rPr lang="nl-BE" err="1">
                <a:ea typeface="+mn-lt"/>
                <a:cs typeface="+mn-lt"/>
              </a:rPr>
              <a:t>après</a:t>
            </a:r>
            <a:r>
              <a:rPr lang="nl-BE">
                <a:ea typeface="+mn-lt"/>
                <a:cs typeface="+mn-lt"/>
              </a:rPr>
              <a:t> </a:t>
            </a:r>
            <a:r>
              <a:rPr lang="nl-BE" err="1">
                <a:ea typeface="+mn-lt"/>
                <a:cs typeface="+mn-lt"/>
              </a:rPr>
              <a:t>un</a:t>
            </a:r>
            <a:r>
              <a:rPr lang="nl-BE">
                <a:ea typeface="+mn-lt"/>
                <a:cs typeface="+mn-lt"/>
              </a:rPr>
              <a:t> </a:t>
            </a:r>
            <a:r>
              <a:rPr lang="nl-BE" err="1">
                <a:ea typeface="+mn-lt"/>
                <a:cs typeface="+mn-lt"/>
              </a:rPr>
              <a:t>emploi</a:t>
            </a:r>
            <a:r>
              <a:rPr lang="nl-BE">
                <a:ea typeface="+mn-lt"/>
                <a:cs typeface="+mn-lt"/>
              </a:rPr>
              <a:t> </a:t>
            </a:r>
            <a:r>
              <a:rPr lang="nl-BE" err="1">
                <a:ea typeface="+mn-lt"/>
                <a:cs typeface="+mn-lt"/>
              </a:rPr>
              <a:t>auprès</a:t>
            </a:r>
            <a:r>
              <a:rPr lang="nl-BE">
                <a:ea typeface="+mn-lt"/>
                <a:cs typeface="+mn-lt"/>
              </a:rPr>
              <a:t> du CPAS (</a:t>
            </a:r>
            <a:r>
              <a:rPr lang="nl-BE" err="1">
                <a:ea typeface="+mn-lt"/>
                <a:cs typeface="+mn-lt"/>
              </a:rPr>
              <a:t>article</a:t>
            </a:r>
            <a:r>
              <a:rPr lang="nl-BE">
                <a:ea typeface="+mn-lt"/>
                <a:cs typeface="+mn-lt"/>
              </a:rPr>
              <a:t> 60§7)</a:t>
            </a:r>
            <a:endParaRPr lang="nl-BE"/>
          </a:p>
          <a:p>
            <a:pPr marL="614045" lvl="1" indent="-342900">
              <a:lnSpc>
                <a:spcPct val="150000"/>
              </a:lnSpc>
              <a:buClr>
                <a:srgbClr val="6E68AE"/>
              </a:buClr>
              <a:buAutoNum type="arabicPeriod"/>
            </a:pPr>
            <a:r>
              <a:rPr lang="nl-BE"/>
              <a:t>Les </a:t>
            </a:r>
            <a:r>
              <a:rPr lang="nl-BE" err="1"/>
              <a:t>dispenses</a:t>
            </a:r>
            <a:r>
              <a:rPr lang="nl-BE"/>
              <a:t> dans </a:t>
            </a:r>
            <a:r>
              <a:rPr lang="nl-BE" err="1"/>
              <a:t>le</a:t>
            </a:r>
            <a:r>
              <a:rPr lang="nl-BE"/>
              <a:t> </a:t>
            </a:r>
            <a:r>
              <a:rPr lang="nl-BE" err="1"/>
              <a:t>cadre</a:t>
            </a:r>
            <a:r>
              <a:rPr lang="nl-BE"/>
              <a:t> de la promotion des </a:t>
            </a:r>
            <a:r>
              <a:rPr lang="nl-BE" err="1"/>
              <a:t>possiblités</a:t>
            </a:r>
            <a:r>
              <a:rPr lang="nl-BE"/>
              <a:t> </a:t>
            </a:r>
            <a:r>
              <a:rPr lang="nl-BE" err="1"/>
              <a:t>d'emploi</a:t>
            </a:r>
            <a:endParaRPr lang="nl-BE">
              <a:cs typeface="Calibri"/>
            </a:endParaRPr>
          </a:p>
          <a:p>
            <a:pPr marL="0" indent="0">
              <a:buNone/>
            </a:pPr>
            <a:endParaRPr lang="nl-BE">
              <a:solidFill>
                <a:srgbClr val="312F3B"/>
              </a:solidFill>
              <a:latin typeface="Source Sans Pro" panose="020B0503030403020204" pitchFamily="34" charset="0"/>
            </a:endParaRPr>
          </a:p>
        </p:txBody>
      </p:sp>
      <p:sp>
        <p:nvSpPr>
          <p:cNvPr id="6" name="Tijdelijke aanduiding voor dianummer 3">
            <a:extLst>
              <a:ext uri="{FF2B5EF4-FFF2-40B4-BE49-F238E27FC236}">
                <a16:creationId xmlns:a16="http://schemas.microsoft.com/office/drawing/2014/main" id="{ACFB8152-28AC-2866-7F6E-E8CBFBCA5905}"/>
              </a:ext>
            </a:extLst>
          </p:cNvPr>
          <p:cNvSpPr>
            <a:spLocks noGrp="1"/>
          </p:cNvSpPr>
          <p:nvPr>
            <p:ph type="sldNum" sz="quarter" idx="4"/>
          </p:nvPr>
        </p:nvSpPr>
        <p:spPr>
          <a:xfrm>
            <a:off x="11439524" y="6267450"/>
            <a:ext cx="752476" cy="412751"/>
          </a:xfrm>
        </p:spPr>
        <p:txBody>
          <a:bodyPr vert="horz" lIns="91440" tIns="45720" rIns="91440" bIns="45720" rtlCol="0" anchor="ctr">
            <a:normAutofit/>
          </a:bodyPr>
          <a:lstStyle/>
          <a:p>
            <a:pPr algn="ctr">
              <a:spcAft>
                <a:spcPts val="600"/>
              </a:spcAft>
            </a:pPr>
            <a:fld id="{1A702769-3850-4183-AD4D-D4D1727092EA}" type="slidenum">
              <a:rPr lang="en-US" smtClean="0"/>
              <a:pPr algn="ctr">
                <a:spcAft>
                  <a:spcPts val="600"/>
                </a:spcAft>
              </a:pPr>
              <a:t>9</a:t>
            </a:fld>
            <a:endParaRPr lang="en-US"/>
          </a:p>
        </p:txBody>
      </p:sp>
      <p:sp>
        <p:nvSpPr>
          <p:cNvPr id="5" name="Rectangle 4">
            <a:extLst>
              <a:ext uri="{FF2B5EF4-FFF2-40B4-BE49-F238E27FC236}">
                <a16:creationId xmlns:a16="http://schemas.microsoft.com/office/drawing/2014/main" id="{E6357B49-B3F6-B9F2-1BCC-5203643543A6}"/>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Titel 1">
            <a:extLst>
              <a:ext uri="{FF2B5EF4-FFF2-40B4-BE49-F238E27FC236}">
                <a16:creationId xmlns:a16="http://schemas.microsoft.com/office/drawing/2014/main" id="{6570C423-F439-9995-9768-E137E404D748}"/>
              </a:ext>
            </a:extLst>
          </p:cNvPr>
          <p:cNvSpPr txBox="1">
            <a:spLocks/>
          </p:cNvSpPr>
          <p:nvPr/>
        </p:nvSpPr>
        <p:spPr>
          <a:xfrm>
            <a:off x="838200" y="365124"/>
            <a:ext cx="10515600" cy="972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a:lstStyle>
          <a:p>
            <a:pPr>
              <a:lnSpc>
                <a:spcPct val="100000"/>
              </a:lnSpc>
              <a:spcBef>
                <a:spcPts val="0"/>
              </a:spcBef>
              <a:spcAft>
                <a:spcPts val="3000"/>
              </a:spcAft>
            </a:pPr>
            <a:r>
              <a:rPr lang="fr-FR" sz="2800">
                <a:solidFill>
                  <a:srgbClr val="6E68AE"/>
                </a:solidFill>
                <a:latin typeface="Poppins"/>
                <a:cs typeface="Poppins"/>
              </a:rPr>
              <a:t>Prendre le pouls du marché du travail belge</a:t>
            </a:r>
            <a:endParaRPr lang="fr-FR" sz="2800">
              <a:latin typeface="Poppins"/>
              <a:cs typeface="Poppins"/>
            </a:endParaRPr>
          </a:p>
        </p:txBody>
      </p:sp>
    </p:spTree>
    <p:extLst>
      <p:ext uri="{BB962C8B-B14F-4D97-AF65-F5344CB8AC3E}">
        <p14:creationId xmlns:p14="http://schemas.microsoft.com/office/powerpoint/2010/main" val="2539972891"/>
      </p:ext>
    </p:extLst>
  </p:cSld>
  <p:clrMapOvr>
    <a:masterClrMapping/>
  </p:clrMapOvr>
</p:sld>
</file>

<file path=ppt/theme/theme1.xml><?xml version="1.0" encoding="utf-8"?>
<a:theme xmlns:a="http://schemas.openxmlformats.org/drawingml/2006/main" name="Test">
  <a:themeElements>
    <a:clrScheme name="Color theme RVA">
      <a:dk1>
        <a:sysClr val="windowText" lastClr="000000"/>
      </a:dk1>
      <a:lt1>
        <a:sysClr val="window" lastClr="FFFFFF"/>
      </a:lt1>
      <a:dk2>
        <a:srgbClr val="44546A"/>
      </a:dk2>
      <a:lt2>
        <a:srgbClr val="E7E6E6"/>
      </a:lt2>
      <a:accent1>
        <a:srgbClr val="F0F0F0"/>
      </a:accent1>
      <a:accent2>
        <a:srgbClr val="CCCCCC"/>
      </a:accent2>
      <a:accent3>
        <a:srgbClr val="9D9D9D"/>
      </a:accent3>
      <a:accent4>
        <a:srgbClr val="676767"/>
      </a:accent4>
      <a:accent5>
        <a:srgbClr val="EB142A"/>
      </a:accent5>
      <a:accent6>
        <a:srgbClr val="F0965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id="{99968C02-AE9B-4086-A8F5-D8F205AD556B}" vid="{CB517460-EF1D-4430-B00D-C129D13D36D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3DD86C918D774194EE9920852C480F" ma:contentTypeVersion="18" ma:contentTypeDescription="Een nieuw document maken." ma:contentTypeScope="" ma:versionID="006233315aee49388f8e4de5e9beca55">
  <xsd:schema xmlns:xsd="http://www.w3.org/2001/XMLSchema" xmlns:xs="http://www.w3.org/2001/XMLSchema" xmlns:p="http://schemas.microsoft.com/office/2006/metadata/properties" xmlns:ns2="579301ea-037c-4e52-ae49-42ae9cb308e1" xmlns:ns3="75bd1993-ff43-4864-a59a-44da32efb8eb" targetNamespace="http://schemas.microsoft.com/office/2006/metadata/properties" ma:root="true" ma:fieldsID="4dade701712fbdc8a4d777edd9a58104" ns2:_="" ns3:_="">
    <xsd:import namespace="579301ea-037c-4e52-ae49-42ae9cb308e1"/>
    <xsd:import namespace="75bd1993-ff43-4864-a59a-44da32efb8eb"/>
    <xsd:element name="properties">
      <xsd:complexType>
        <xsd:sequence>
          <xsd:element name="documentManagement">
            <xsd:complexType>
              <xsd:all>
                <xsd:element ref="ns2:Taal_x002d_Langue" minOccurs="0"/>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301ea-037c-4e52-ae49-42ae9cb308e1" elementFormDefault="qualified">
    <xsd:import namespace="http://schemas.microsoft.com/office/2006/documentManagement/types"/>
    <xsd:import namespace="http://schemas.microsoft.com/office/infopath/2007/PartnerControls"/>
    <xsd:element name="Taal_x002d_Langue" ma:index="8" nillable="true" ma:displayName="Taal - Langue" ma:format="Dropdown" ma:internalName="Taal_x002d_Langue">
      <xsd:complexType>
        <xsd:complexContent>
          <xsd:extension base="dms:MultiChoice">
            <xsd:sequence>
              <xsd:element name="Value" maxOccurs="unbounded" minOccurs="0" nillable="true">
                <xsd:simpleType>
                  <xsd:restriction base="dms:Choice">
                    <xsd:enumeration value="NL"/>
                    <xsd:enumeration value="FR"/>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3677b756-bb6c-42c0-a500-a3c5d40b597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bd1993-ff43-4864-a59a-44da32efb8eb"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86465104-8396-45bc-8a18-5e21c33663cf}" ma:internalName="TaxCatchAll" ma:showField="CatchAllData" ma:web="75bd1993-ff43-4864-a59a-44da32efb8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al_x002d_Langue xmlns="579301ea-037c-4e52-ae49-42ae9cb308e1" xsi:nil="true"/>
    <TaxCatchAll xmlns="75bd1993-ff43-4864-a59a-44da32efb8eb" xsi:nil="true"/>
    <lcf76f155ced4ddcb4097134ff3c332f xmlns="579301ea-037c-4e52-ae49-42ae9cb308e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DFBA47-59A5-4C2F-BB04-E1DF71EF90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9301ea-037c-4e52-ae49-42ae9cb308e1"/>
    <ds:schemaRef ds:uri="75bd1993-ff43-4864-a59a-44da32efb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265688-370C-49D2-8EBE-D0216D845EFA}">
  <ds:schemaRefs>
    <ds:schemaRef ds:uri="http://schemas.microsoft.com/sharepoint/v3/contenttype/forms"/>
  </ds:schemaRefs>
</ds:datastoreItem>
</file>

<file path=customXml/itemProps3.xml><?xml version="1.0" encoding="utf-8"?>
<ds:datastoreItem xmlns:ds="http://schemas.openxmlformats.org/officeDocument/2006/customXml" ds:itemID="{6112F5D7-0BB6-4D40-BAE0-027B866CA5AF}">
  <ds:schemaRefs>
    <ds:schemaRef ds:uri="http://purl.org/dc/term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purl.org/dc/elements/1.1/"/>
    <ds:schemaRef ds:uri="579301ea-037c-4e52-ae49-42ae9cb308e1"/>
    <ds:schemaRef ds:uri="http://schemas.microsoft.com/office/infopath/2007/PartnerControls"/>
    <ds:schemaRef ds:uri="75bd1993-ff43-4864-a59a-44da32efb8e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3355</Words>
  <Application>Microsoft Office PowerPoint</Application>
  <PresentationFormat>Breedbeeld</PresentationFormat>
  <Paragraphs>531</Paragraphs>
  <Slides>70</Slides>
  <Notes>30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70</vt:i4>
      </vt:variant>
    </vt:vector>
  </HeadingPairs>
  <TitlesOfParts>
    <vt:vector size="78" baseType="lpstr">
      <vt:lpstr>Arial</vt:lpstr>
      <vt:lpstr>Calibri</vt:lpstr>
      <vt:lpstr>Calibri Light</vt:lpstr>
      <vt:lpstr>Courier New</vt:lpstr>
      <vt:lpstr>Poppins</vt:lpstr>
      <vt:lpstr>Poppins Bold</vt:lpstr>
      <vt:lpstr>Source Sans Pro</vt:lpstr>
      <vt:lpstr>Test</vt:lpstr>
      <vt:lpstr>RAPPORT ANNUEL 2023</vt:lpstr>
      <vt:lpstr>Agenda</vt:lpstr>
      <vt:lpstr>L'ONEM  EN 2023</vt:lpstr>
      <vt:lpstr>Les 4 défis majeurs de 2023</vt:lpstr>
      <vt:lpstr>Un service rapide et correct</vt:lpstr>
      <vt:lpstr>L'ONEM opte pour une administration numérique</vt:lpstr>
      <vt:lpstr>… en mettant l'accent sur l'inclusion et le respect</vt:lpstr>
      <vt:lpstr>PowerPoint-presentatie</vt:lpstr>
      <vt:lpstr>PowerPoint-presentatie</vt:lpstr>
      <vt:lpstr>Etude: L'évolution à long terme de la durée de chômage pour la période 1945-2022 </vt:lpstr>
      <vt:lpstr>Etude: 30 d'ans d’AGR  (allocation de garantie de revenus)</vt:lpstr>
      <vt:lpstr>Etude: Le parcours des chômeurs  après un emploi auprès du CPAS (article 60§7)</vt:lpstr>
      <vt:lpstr>Etude: Les dispenses dans le cadre de la promotion des possiblités d'emploi </vt:lpstr>
      <vt:lpstr>PowerPoint-presentatie</vt:lpstr>
      <vt:lpstr>Evolution à long terme du chômage temporaire en unités budgétaires (équivalents temps plein)</vt:lpstr>
      <vt:lpstr>Evolution à long terme du nombre de chômeurs complets indemnisés en unités physiques</vt:lpstr>
      <vt:lpstr>Evolution à long terme du nombre de chômeurs complets indemnisés demandeurs d’emploi en unités physiques</vt:lpstr>
      <vt:lpstr>Evolution à long terme des allocations d’interruption en unités physiques</vt:lpstr>
      <vt:lpstr>Evolution des groupes d’ allocataires</vt:lpstr>
      <vt:lpstr>Structure de la population en âge de travailler en 2022*</vt:lpstr>
      <vt:lpstr>Indicateurs conjoncturels du marché de l’emploi  en Belgique</vt:lpstr>
      <vt:lpstr>Emploi et population belges</vt:lpstr>
      <vt:lpstr>Taux de chômage harmonisé* : le profil</vt:lpstr>
      <vt:lpstr>Taux de chômage harmonisé : comparaison parmi  les États membres européens en 2022</vt:lpstr>
      <vt:lpstr>PowerPoint-presentatie</vt:lpstr>
      <vt:lpstr>Chômage complet : évolution générale  En unités physiques</vt:lpstr>
      <vt:lpstr>CCI-DE : évolution par région</vt:lpstr>
      <vt:lpstr>CCI-DE : évolution suivant la durée du chômage</vt:lpstr>
      <vt:lpstr>Evolution dynamique des CCI-DE</vt:lpstr>
      <vt:lpstr>Taux de chômage en 2023</vt:lpstr>
      <vt:lpstr>PowerPoint-presentatie</vt:lpstr>
      <vt:lpstr>Chômage temporaire : chiffres clés</vt:lpstr>
      <vt:lpstr>Répartition du chômage temporaire par rapport au volume de l’emploi en équivalents temps plein</vt:lpstr>
      <vt:lpstr>Chômage temporaire : répartition par motif</vt:lpstr>
      <vt:lpstr>Chômage temporaire par genre  En unités physiques</vt:lpstr>
      <vt:lpstr>Chômage temporaire par région</vt:lpstr>
      <vt:lpstr>Part du chômage temporaire dans le volume de travail en équivalents temps plein par secteur d’activités</vt:lpstr>
      <vt:lpstr>Part des entreprises actives avec salariés ayant fait appel au chômage temporaire</vt:lpstr>
      <vt:lpstr>PowerPoint-presentatie</vt:lpstr>
      <vt:lpstr>Allocations d’interruption : évolution En unités physiques</vt:lpstr>
      <vt:lpstr>Allocations d’interruption : proportion</vt:lpstr>
      <vt:lpstr>Crédit temps : profil</vt:lpstr>
      <vt:lpstr>Congés thématiques : évolution</vt:lpstr>
      <vt:lpstr>Congés thématiques : profil</vt:lpstr>
      <vt:lpstr>Interruption de carrière : profil</vt:lpstr>
      <vt:lpstr>Proportions de toutes les interruptions par motif</vt:lpstr>
      <vt:lpstr>PowerPoint-presentatie</vt:lpstr>
      <vt:lpstr>Aperçu de l’impact financier des crises sur les mesures de l’ONEM (en milliers d’EUR)</vt:lpstr>
      <vt:lpstr>Evolution des dépenses pour les prestations sociales de l’ONEM en prix constants (en millions d’EUR)</vt:lpstr>
      <vt:lpstr>PowerPoint-presentatie</vt:lpstr>
      <vt:lpstr>Comment contrôler ?</vt:lpstr>
      <vt:lpstr>Comment contrôler ?</vt:lpstr>
      <vt:lpstr>Comment contrôler ?</vt:lpstr>
      <vt:lpstr>Que contrôler ?</vt:lpstr>
      <vt:lpstr>Que contrôler ?</vt:lpstr>
      <vt:lpstr>Que contrôler ?</vt:lpstr>
      <vt:lpstr>Suivi et reporting</vt:lpstr>
      <vt:lpstr>PowerPoint-presentatie</vt:lpstr>
      <vt:lpstr>Sanctions fédérales</vt:lpstr>
      <vt:lpstr>Sanctions régionales</vt:lpstr>
      <vt:lpstr>PowerPoint-presentatie</vt:lpstr>
      <vt:lpstr>Chiffres-clés FFE en 2023</vt:lpstr>
      <vt:lpstr>Perte d’emplois en 2023</vt:lpstr>
      <vt:lpstr>Evolution du nombre de bénéficiaires payés</vt:lpstr>
      <vt:lpstr>PowerPoint-presentatie</vt:lpstr>
      <vt:lpstr>Prévisions</vt:lpstr>
      <vt:lpstr>Evolution des dépenses pour les prestations sociales en pourcentage du PIB </vt:lpstr>
      <vt:lpstr>Les enjeux pour le futur</vt:lpstr>
      <vt:lpstr>Rendez-vous sur le site web du rapport annuel</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JAARVERSLAG RVA 2022 voorstelling aan het beheerscomité</dc:title>
  <dc:creator>Kristof Salens (RVA-ONEM)</dc:creator>
  <cp:lastModifiedBy>Kristof Salens (RVA-ONEM)</cp:lastModifiedBy>
  <cp:revision>2</cp:revision>
  <cp:lastPrinted>2024-03-21T14:40:08Z</cp:lastPrinted>
  <dcterms:created xsi:type="dcterms:W3CDTF">2023-03-17T08:09:47Z</dcterms:created>
  <dcterms:modified xsi:type="dcterms:W3CDTF">2024-03-27T10:42:22Z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0x010100743DD86C918D774194EE9920852C480F</vt:lpwstr>
  </property>
  <property fmtid="{D5CDD505-2E9C-101B-9397-08002B2CF9AE}" pid="3" name="MediaServiceImageTags">
    <vt:lpwstr/>
  </property>
</Properties>
</file>